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10287000" cx="18288000"/>
  <p:notesSz cx="6858000" cy="9144000"/>
  <p:embeddedFontLst>
    <p:embeddedFont>
      <p:font typeface="Constantia"/>
      <p:regular r:id="rId41"/>
      <p:bold r:id="rId42"/>
      <p:italic r:id="rId43"/>
      <p:boldItalic r:id="rId44"/>
    </p:embeddedFont>
    <p:embeddedFont>
      <p:font typeface="Arimo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3" roundtripDataSignature="AMtx7mhUEvFqr0kcYzxwPcW5RkZ5jk2S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Constantia-bold.fntdata"/><Relationship Id="rId41" Type="http://schemas.openxmlformats.org/officeDocument/2006/relationships/font" Target="fonts/Constantia-regular.fntdata"/><Relationship Id="rId44" Type="http://schemas.openxmlformats.org/officeDocument/2006/relationships/font" Target="fonts/Constantia-boldItalic.fntdata"/><Relationship Id="rId43" Type="http://schemas.openxmlformats.org/officeDocument/2006/relationships/font" Target="fonts/Constantia-italic.fntdata"/><Relationship Id="rId46" Type="http://schemas.openxmlformats.org/officeDocument/2006/relationships/font" Target="fonts/Arimo-bold.fntdata"/><Relationship Id="rId45" Type="http://schemas.openxmlformats.org/officeDocument/2006/relationships/font" Target="fonts/Arim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imo-boldItalic.fntdata"/><Relationship Id="rId47" Type="http://schemas.openxmlformats.org/officeDocument/2006/relationships/font" Target="fonts/Arimo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customschemas.google.com/relationships/presentationmetadata" Target="meta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392a3b63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7392a3b635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392a3b63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7392a3b635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392a3b63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7392a3b635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392a3b6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7392a3b635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392a3b6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7392a3b635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392a3b63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7392a3b63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392a3b63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7392a3b635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392a3b6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7392a3b635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392a3b63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7392a3b635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392a3b63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7392a3b63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tantia"/>
              <a:buNone/>
              <a:defRPr i="0" sz="4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"/>
              <a:buChar char="•"/>
              <a:defRPr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–"/>
              <a:defRPr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•"/>
              <a:defRPr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–"/>
              <a:defRPr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»"/>
              <a:defRPr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•"/>
              <a:defRPr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•"/>
              <a:defRPr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•"/>
              <a:defRPr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•"/>
              <a:defRPr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2.jpg"/><Relationship Id="rId5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Relationship Id="rId6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E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3534622" y="1167013"/>
            <a:ext cx="3724678" cy="89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rPr>
              <a:t>DSO 562</a:t>
            </a:r>
            <a:endParaRPr sz="32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rPr>
              <a:t>Fraud Analytics</a:t>
            </a:r>
            <a:endParaRPr sz="32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rPr>
              <a:t>Spring 2020</a:t>
            </a:r>
            <a:endParaRPr sz="32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rPr>
              <a:t>USC Marshall</a:t>
            </a:r>
            <a:endParaRPr sz="32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1028700" y="1028700"/>
            <a:ext cx="11772257" cy="9583621"/>
            <a:chOff x="0" y="0"/>
            <a:chExt cx="27954479" cy="22757329"/>
          </a:xfrm>
        </p:grpSpPr>
        <p:sp>
          <p:nvSpPr>
            <p:cNvPr id="86" name="Google Shape;86;p1"/>
            <p:cNvSpPr/>
            <p:nvPr/>
          </p:nvSpPr>
          <p:spPr>
            <a:xfrm>
              <a:off x="72390" y="72390"/>
              <a:ext cx="27809699" cy="22612550"/>
            </a:xfrm>
            <a:custGeom>
              <a:rect b="b" l="l" r="r" t="t"/>
              <a:pathLst>
                <a:path extrusionOk="0" h="22612551" w="27809700">
                  <a:moveTo>
                    <a:pt x="0" y="0"/>
                  </a:moveTo>
                  <a:lnTo>
                    <a:pt x="27809700" y="0"/>
                  </a:lnTo>
                  <a:lnTo>
                    <a:pt x="27809700" y="22612551"/>
                  </a:lnTo>
                  <a:lnTo>
                    <a:pt x="0" y="22612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BE2"/>
            </a:solidFill>
            <a:ln>
              <a:noFill/>
            </a:ln>
          </p:spPr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27954479" cy="22757329"/>
            </a:xfrm>
            <a:custGeom>
              <a:rect b="b" l="l" r="r" t="t"/>
              <a:pathLst>
                <a:path extrusionOk="0" h="22757330" w="27954480">
                  <a:moveTo>
                    <a:pt x="27809701" y="22612550"/>
                  </a:moveTo>
                  <a:lnTo>
                    <a:pt x="27954480" y="22612550"/>
                  </a:lnTo>
                  <a:lnTo>
                    <a:pt x="27954480" y="22757330"/>
                  </a:lnTo>
                  <a:lnTo>
                    <a:pt x="27809701" y="22757330"/>
                  </a:lnTo>
                  <a:lnTo>
                    <a:pt x="27809701" y="2261255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612550"/>
                  </a:lnTo>
                  <a:lnTo>
                    <a:pt x="0" y="22612550"/>
                  </a:lnTo>
                  <a:lnTo>
                    <a:pt x="0" y="144780"/>
                  </a:lnTo>
                  <a:close/>
                  <a:moveTo>
                    <a:pt x="0" y="22612550"/>
                  </a:moveTo>
                  <a:lnTo>
                    <a:pt x="144780" y="22612550"/>
                  </a:lnTo>
                  <a:lnTo>
                    <a:pt x="144780" y="22757330"/>
                  </a:lnTo>
                  <a:lnTo>
                    <a:pt x="0" y="22757330"/>
                  </a:lnTo>
                  <a:lnTo>
                    <a:pt x="0" y="22612550"/>
                  </a:lnTo>
                  <a:close/>
                  <a:moveTo>
                    <a:pt x="27809701" y="144780"/>
                  </a:moveTo>
                  <a:lnTo>
                    <a:pt x="27954480" y="144780"/>
                  </a:lnTo>
                  <a:lnTo>
                    <a:pt x="27954480" y="22612550"/>
                  </a:lnTo>
                  <a:lnTo>
                    <a:pt x="27809701" y="22612550"/>
                  </a:lnTo>
                  <a:lnTo>
                    <a:pt x="27809701" y="144780"/>
                  </a:lnTo>
                  <a:close/>
                  <a:moveTo>
                    <a:pt x="144780" y="22612550"/>
                  </a:moveTo>
                  <a:lnTo>
                    <a:pt x="27809701" y="22612550"/>
                  </a:lnTo>
                  <a:lnTo>
                    <a:pt x="27809701" y="22757330"/>
                  </a:lnTo>
                  <a:lnTo>
                    <a:pt x="144780" y="22757330"/>
                  </a:lnTo>
                  <a:lnTo>
                    <a:pt x="144780" y="22612550"/>
                  </a:lnTo>
                  <a:close/>
                  <a:moveTo>
                    <a:pt x="27809701" y="0"/>
                  </a:moveTo>
                  <a:lnTo>
                    <a:pt x="27954480" y="0"/>
                  </a:lnTo>
                  <a:lnTo>
                    <a:pt x="27954480" y="144780"/>
                  </a:lnTo>
                  <a:lnTo>
                    <a:pt x="27809701" y="144780"/>
                  </a:lnTo>
                  <a:lnTo>
                    <a:pt x="278097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9701" y="0"/>
                  </a:lnTo>
                  <a:lnTo>
                    <a:pt x="278097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grpSp>
        <p:nvGrpSpPr>
          <p:cNvPr id="88" name="Google Shape;88;p1"/>
          <p:cNvGrpSpPr/>
          <p:nvPr/>
        </p:nvGrpSpPr>
        <p:grpSpPr>
          <a:xfrm>
            <a:off x="2092075" y="2309877"/>
            <a:ext cx="9593100" cy="7106693"/>
            <a:chOff x="-15" y="304788"/>
            <a:chExt cx="12790800" cy="9475590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-15" y="7563378"/>
              <a:ext cx="12334500" cy="22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800" u="none" cap="none" strike="noStrike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Presentation by</a:t>
              </a:r>
              <a:r>
                <a:rPr lang="en-US" sz="2800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:</a:t>
              </a:r>
              <a:endParaRPr sz="28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800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Aixuan Liu, Chao Wang, Cheng Shi, </a:t>
              </a:r>
              <a:endParaRPr sz="28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Chengjun Liu, Minglu Chi, Shijie Xiang</a:t>
              </a:r>
              <a:endParaRPr sz="28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800">
                <a:solidFill>
                  <a:srgbClr val="2E414D"/>
                </a:solidFill>
              </a:endParaRPr>
            </a:p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sz="2800">
                <a:solidFill>
                  <a:srgbClr val="2E414D"/>
                </a:solidFill>
              </a:endParaRPr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-15" y="304788"/>
              <a:ext cx="12790800" cy="6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7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Credit Card Transaction Fraud Analysis</a:t>
              </a:r>
              <a:endParaRPr sz="11000"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6744" y="6227914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g7392a3b635_0_38"/>
          <p:cNvGrpSpPr/>
          <p:nvPr/>
        </p:nvGrpSpPr>
        <p:grpSpPr>
          <a:xfrm>
            <a:off x="1333475" y="1431313"/>
            <a:ext cx="14928251" cy="7827065"/>
            <a:chOff x="-10884880" y="-5584376"/>
            <a:chExt cx="21405580" cy="10436087"/>
          </a:xfrm>
        </p:grpSpPr>
        <p:sp>
          <p:nvSpPr>
            <p:cNvPr id="193" name="Google Shape;193;g7392a3b635_0_38"/>
            <p:cNvSpPr txBox="1"/>
            <p:nvPr/>
          </p:nvSpPr>
          <p:spPr>
            <a:xfrm>
              <a:off x="-10884880" y="-5584376"/>
              <a:ext cx="9051600" cy="68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Part 5 -</a:t>
              </a:r>
              <a:endParaRPr sz="48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Modeling</a:t>
              </a:r>
              <a:endParaRPr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94" name="Google Shape;194;g7392a3b635_0_38"/>
            <p:cNvSpPr txBox="1"/>
            <p:nvPr/>
          </p:nvSpPr>
          <p:spPr>
            <a:xfrm>
              <a:off x="0" y="3384710"/>
              <a:ext cx="10520700" cy="14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" name="Google Shape;195;g7392a3b635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863321" y="-708355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g7392a3b635_0_45"/>
          <p:cNvGrpSpPr/>
          <p:nvPr/>
        </p:nvGrpSpPr>
        <p:grpSpPr>
          <a:xfrm>
            <a:off x="1333475" y="1431313"/>
            <a:ext cx="14928251" cy="7827065"/>
            <a:chOff x="-10884880" y="-5584376"/>
            <a:chExt cx="21405580" cy="10436087"/>
          </a:xfrm>
        </p:grpSpPr>
        <p:sp>
          <p:nvSpPr>
            <p:cNvPr id="201" name="Google Shape;201;g7392a3b635_0_45"/>
            <p:cNvSpPr txBox="1"/>
            <p:nvPr/>
          </p:nvSpPr>
          <p:spPr>
            <a:xfrm>
              <a:off x="-10884880" y="-5584376"/>
              <a:ext cx="9051600" cy="68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Part 6 -</a:t>
              </a:r>
              <a:endParaRPr sz="48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Results</a:t>
              </a:r>
              <a:endParaRPr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202" name="Google Shape;202;g7392a3b635_0_45"/>
            <p:cNvSpPr txBox="1"/>
            <p:nvPr/>
          </p:nvSpPr>
          <p:spPr>
            <a:xfrm>
              <a:off x="0" y="3384710"/>
              <a:ext cx="10520700" cy="14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3" name="Google Shape;203;g7392a3b635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863321" y="-708355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g7392a3b635_0_52"/>
          <p:cNvGrpSpPr/>
          <p:nvPr/>
        </p:nvGrpSpPr>
        <p:grpSpPr>
          <a:xfrm>
            <a:off x="1333475" y="1431313"/>
            <a:ext cx="14928251" cy="7827065"/>
            <a:chOff x="-10884880" y="-5584376"/>
            <a:chExt cx="21405580" cy="10436087"/>
          </a:xfrm>
        </p:grpSpPr>
        <p:sp>
          <p:nvSpPr>
            <p:cNvPr id="209" name="Google Shape;209;g7392a3b635_0_52"/>
            <p:cNvSpPr txBox="1"/>
            <p:nvPr/>
          </p:nvSpPr>
          <p:spPr>
            <a:xfrm>
              <a:off x="-10884880" y="-5584376"/>
              <a:ext cx="9051600" cy="68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Part 7 -</a:t>
              </a:r>
              <a:endParaRPr sz="48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Conclusion</a:t>
              </a:r>
              <a:endParaRPr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210" name="Google Shape;210;g7392a3b635_0_52"/>
            <p:cNvSpPr txBox="1"/>
            <p:nvPr/>
          </p:nvSpPr>
          <p:spPr>
            <a:xfrm>
              <a:off x="0" y="3384710"/>
              <a:ext cx="10520700" cy="14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" name="Google Shape;211;g7392a3b635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863321" y="-708355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E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"/>
          <p:cNvGrpSpPr/>
          <p:nvPr/>
        </p:nvGrpSpPr>
        <p:grpSpPr>
          <a:xfrm>
            <a:off x="9144000" y="-300109"/>
            <a:ext cx="9363436" cy="10887218"/>
            <a:chOff x="0" y="0"/>
            <a:chExt cx="22234478" cy="25852860"/>
          </a:xfrm>
        </p:grpSpPr>
        <p:sp>
          <p:nvSpPr>
            <p:cNvPr id="217" name="Google Shape;217;p3"/>
            <p:cNvSpPr/>
            <p:nvPr/>
          </p:nvSpPr>
          <p:spPr>
            <a:xfrm>
              <a:off x="72390" y="72390"/>
              <a:ext cx="22089698" cy="25708080"/>
            </a:xfrm>
            <a:custGeom>
              <a:rect b="b" l="l" r="r" t="t"/>
              <a:pathLst>
                <a:path extrusionOk="0" h="25708081" w="22089698">
                  <a:moveTo>
                    <a:pt x="0" y="0"/>
                  </a:moveTo>
                  <a:lnTo>
                    <a:pt x="22089698" y="0"/>
                  </a:lnTo>
                  <a:lnTo>
                    <a:pt x="22089698" y="25708081"/>
                  </a:lnTo>
                  <a:lnTo>
                    <a:pt x="0" y="25708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BE2"/>
            </a:solidFill>
            <a:ln>
              <a:noFill/>
            </a:ln>
          </p:spPr>
        </p:sp>
        <p:sp>
          <p:nvSpPr>
            <p:cNvPr id="218" name="Google Shape;218;p3"/>
            <p:cNvSpPr/>
            <p:nvPr/>
          </p:nvSpPr>
          <p:spPr>
            <a:xfrm>
              <a:off x="0" y="0"/>
              <a:ext cx="22234478" cy="25852860"/>
            </a:xfrm>
            <a:custGeom>
              <a:rect b="b" l="l" r="r" t="t"/>
              <a:pathLst>
                <a:path extrusionOk="0" h="25852861" w="22234478">
                  <a:moveTo>
                    <a:pt x="22089698" y="25708080"/>
                  </a:moveTo>
                  <a:lnTo>
                    <a:pt x="22234478" y="25708080"/>
                  </a:lnTo>
                  <a:lnTo>
                    <a:pt x="22234478" y="25852861"/>
                  </a:lnTo>
                  <a:lnTo>
                    <a:pt x="22089698" y="25852861"/>
                  </a:lnTo>
                  <a:lnTo>
                    <a:pt x="22089698" y="2570808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708080"/>
                  </a:lnTo>
                  <a:lnTo>
                    <a:pt x="0" y="25708080"/>
                  </a:lnTo>
                  <a:lnTo>
                    <a:pt x="0" y="144780"/>
                  </a:lnTo>
                  <a:close/>
                  <a:moveTo>
                    <a:pt x="0" y="25708080"/>
                  </a:moveTo>
                  <a:lnTo>
                    <a:pt x="144780" y="25708080"/>
                  </a:lnTo>
                  <a:lnTo>
                    <a:pt x="144780" y="25852861"/>
                  </a:lnTo>
                  <a:lnTo>
                    <a:pt x="0" y="25852861"/>
                  </a:lnTo>
                  <a:lnTo>
                    <a:pt x="0" y="25708080"/>
                  </a:lnTo>
                  <a:close/>
                  <a:moveTo>
                    <a:pt x="22089698" y="144780"/>
                  </a:moveTo>
                  <a:lnTo>
                    <a:pt x="22234478" y="144780"/>
                  </a:lnTo>
                  <a:lnTo>
                    <a:pt x="22234478" y="25708080"/>
                  </a:lnTo>
                  <a:lnTo>
                    <a:pt x="22089698" y="25708080"/>
                  </a:lnTo>
                  <a:lnTo>
                    <a:pt x="22089698" y="144780"/>
                  </a:lnTo>
                  <a:close/>
                  <a:moveTo>
                    <a:pt x="144780" y="25708080"/>
                  </a:moveTo>
                  <a:lnTo>
                    <a:pt x="22089698" y="25708080"/>
                  </a:lnTo>
                  <a:lnTo>
                    <a:pt x="22089698" y="25852861"/>
                  </a:lnTo>
                  <a:lnTo>
                    <a:pt x="144780" y="25852861"/>
                  </a:lnTo>
                  <a:lnTo>
                    <a:pt x="144780" y="25708080"/>
                  </a:lnTo>
                  <a:close/>
                  <a:moveTo>
                    <a:pt x="22089698" y="0"/>
                  </a:moveTo>
                  <a:lnTo>
                    <a:pt x="22234478" y="0"/>
                  </a:lnTo>
                  <a:lnTo>
                    <a:pt x="22234478" y="144780"/>
                  </a:lnTo>
                  <a:lnTo>
                    <a:pt x="22089698" y="144780"/>
                  </a:lnTo>
                  <a:lnTo>
                    <a:pt x="2208969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089698" y="0"/>
                  </a:lnTo>
                  <a:lnTo>
                    <a:pt x="2208969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sp>
        <p:nvSpPr>
          <p:cNvPr id="219" name="Google Shape;219;p3"/>
          <p:cNvSpPr txBox="1"/>
          <p:nvPr/>
        </p:nvSpPr>
        <p:spPr>
          <a:xfrm>
            <a:off x="10811842" y="1076325"/>
            <a:ext cx="6447458" cy="2147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Mackenzie Anderson</a:t>
            </a:r>
            <a:endParaRPr/>
          </a:p>
        </p:txBody>
      </p:sp>
      <p:pic>
        <p:nvPicPr>
          <p:cNvPr id="220" name="Google Shape;220;p3"/>
          <p:cNvPicPr preferRelativeResize="0"/>
          <p:nvPr/>
        </p:nvPicPr>
        <p:blipFill rotWithShape="1">
          <a:blip r:embed="rId3">
            <a:alphaModFix/>
          </a:blip>
          <a:srcRect b="0" l="20849" r="20849" t="0"/>
          <a:stretch/>
        </p:blipFill>
        <p:spPr>
          <a:xfrm>
            <a:off x="12533026" y="3857219"/>
            <a:ext cx="4726274" cy="540108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"/>
          <p:cNvSpPr txBox="1"/>
          <p:nvPr/>
        </p:nvSpPr>
        <p:spPr>
          <a:xfrm rot="-5400000">
            <a:off x="8982560" y="6286018"/>
            <a:ext cx="48015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TEACHER AND RESEARCHER</a:t>
            </a:r>
            <a:endParaRPr/>
          </a:p>
        </p:txBody>
      </p:sp>
      <p:pic>
        <p:nvPicPr>
          <p:cNvPr id="222" name="Google Shape;2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701165" y="-1380872"/>
            <a:ext cx="5136684" cy="4819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3"/>
          <p:cNvGrpSpPr/>
          <p:nvPr/>
        </p:nvGrpSpPr>
        <p:grpSpPr>
          <a:xfrm>
            <a:off x="1028700" y="4906676"/>
            <a:ext cx="6813638" cy="4361627"/>
            <a:chOff x="0" y="-66675"/>
            <a:chExt cx="9084851" cy="5815502"/>
          </a:xfrm>
        </p:grpSpPr>
        <p:sp>
          <p:nvSpPr>
            <p:cNvPr id="224" name="Google Shape;224;p3"/>
            <p:cNvSpPr txBox="1"/>
            <p:nvPr/>
          </p:nvSpPr>
          <p:spPr>
            <a:xfrm>
              <a:off x="0" y="3374516"/>
              <a:ext cx="9084851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CONTRIBUTIONS</a:t>
              </a:r>
              <a:endParaRPr/>
            </a:p>
          </p:txBody>
        </p:sp>
        <p:sp>
          <p:nvSpPr>
            <p:cNvPr id="225" name="Google Shape;225;p3"/>
            <p:cNvSpPr txBox="1"/>
            <p:nvPr/>
          </p:nvSpPr>
          <p:spPr>
            <a:xfrm>
              <a:off x="0" y="4281977"/>
              <a:ext cx="9084851" cy="1466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</a:t>
              </a:r>
              <a:endParaRPr/>
            </a:p>
          </p:txBody>
        </p:sp>
        <p:sp>
          <p:nvSpPr>
            <p:cNvPr id="226" name="Google Shape;226;p3"/>
            <p:cNvSpPr txBox="1"/>
            <p:nvPr/>
          </p:nvSpPr>
          <p:spPr>
            <a:xfrm>
              <a:off x="0" y="-66675"/>
              <a:ext cx="9084851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EXPERIENCE</a:t>
              </a:r>
              <a:endParaRPr/>
            </a:p>
          </p:txBody>
        </p:sp>
        <p:sp>
          <p:nvSpPr>
            <p:cNvPr id="227" name="Google Shape;227;p3"/>
            <p:cNvSpPr txBox="1"/>
            <p:nvPr/>
          </p:nvSpPr>
          <p:spPr>
            <a:xfrm>
              <a:off x="0" y="840787"/>
              <a:ext cx="9084851" cy="1466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4"/>
          <p:cNvGrpSpPr/>
          <p:nvPr/>
        </p:nvGrpSpPr>
        <p:grpSpPr>
          <a:xfrm>
            <a:off x="-242004" y="5889429"/>
            <a:ext cx="18772007" cy="4737640"/>
            <a:chOff x="0" y="0"/>
            <a:chExt cx="44576134" cy="11250031"/>
          </a:xfrm>
        </p:grpSpPr>
        <p:sp>
          <p:nvSpPr>
            <p:cNvPr id="233" name="Google Shape;233;p4"/>
            <p:cNvSpPr/>
            <p:nvPr/>
          </p:nvSpPr>
          <p:spPr>
            <a:xfrm>
              <a:off x="72390" y="72390"/>
              <a:ext cx="44431355" cy="11105251"/>
            </a:xfrm>
            <a:custGeom>
              <a:rect b="b" l="l" r="r" t="t"/>
              <a:pathLst>
                <a:path extrusionOk="0" h="11105251" w="44431356">
                  <a:moveTo>
                    <a:pt x="0" y="0"/>
                  </a:moveTo>
                  <a:lnTo>
                    <a:pt x="44431356" y="0"/>
                  </a:lnTo>
                  <a:lnTo>
                    <a:pt x="44431356" y="11105251"/>
                  </a:lnTo>
                  <a:lnTo>
                    <a:pt x="0" y="11105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234" name="Google Shape;234;p4"/>
            <p:cNvSpPr/>
            <p:nvPr/>
          </p:nvSpPr>
          <p:spPr>
            <a:xfrm>
              <a:off x="0" y="0"/>
              <a:ext cx="44576134" cy="11250031"/>
            </a:xfrm>
            <a:custGeom>
              <a:rect b="b" l="l" r="r" t="t"/>
              <a:pathLst>
                <a:path extrusionOk="0" h="11250031" w="44576135">
                  <a:moveTo>
                    <a:pt x="44431356" y="11105251"/>
                  </a:moveTo>
                  <a:lnTo>
                    <a:pt x="44576135" y="11105251"/>
                  </a:lnTo>
                  <a:lnTo>
                    <a:pt x="44576135" y="11250031"/>
                  </a:lnTo>
                  <a:lnTo>
                    <a:pt x="44431356" y="11250031"/>
                  </a:lnTo>
                  <a:lnTo>
                    <a:pt x="44431356" y="11105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05251"/>
                  </a:lnTo>
                  <a:lnTo>
                    <a:pt x="0" y="11105251"/>
                  </a:lnTo>
                  <a:lnTo>
                    <a:pt x="0" y="144780"/>
                  </a:lnTo>
                  <a:close/>
                  <a:moveTo>
                    <a:pt x="0" y="11105251"/>
                  </a:moveTo>
                  <a:lnTo>
                    <a:pt x="144780" y="11105251"/>
                  </a:lnTo>
                  <a:lnTo>
                    <a:pt x="144780" y="11250031"/>
                  </a:lnTo>
                  <a:lnTo>
                    <a:pt x="0" y="11250031"/>
                  </a:lnTo>
                  <a:lnTo>
                    <a:pt x="0" y="11105251"/>
                  </a:lnTo>
                  <a:close/>
                  <a:moveTo>
                    <a:pt x="44431356" y="144780"/>
                  </a:moveTo>
                  <a:lnTo>
                    <a:pt x="44576135" y="144780"/>
                  </a:lnTo>
                  <a:lnTo>
                    <a:pt x="44576135" y="11105251"/>
                  </a:lnTo>
                  <a:lnTo>
                    <a:pt x="44431356" y="11105251"/>
                  </a:lnTo>
                  <a:lnTo>
                    <a:pt x="44431356" y="144780"/>
                  </a:lnTo>
                  <a:close/>
                  <a:moveTo>
                    <a:pt x="144780" y="11105251"/>
                  </a:moveTo>
                  <a:lnTo>
                    <a:pt x="44431356" y="11105251"/>
                  </a:lnTo>
                  <a:lnTo>
                    <a:pt x="44431356" y="11250031"/>
                  </a:lnTo>
                  <a:lnTo>
                    <a:pt x="144780" y="11250031"/>
                  </a:lnTo>
                  <a:lnTo>
                    <a:pt x="144780" y="11105251"/>
                  </a:lnTo>
                  <a:close/>
                  <a:moveTo>
                    <a:pt x="44431356" y="0"/>
                  </a:moveTo>
                  <a:lnTo>
                    <a:pt x="44576135" y="0"/>
                  </a:lnTo>
                  <a:lnTo>
                    <a:pt x="44576135" y="144780"/>
                  </a:lnTo>
                  <a:lnTo>
                    <a:pt x="44431356" y="144780"/>
                  </a:lnTo>
                  <a:lnTo>
                    <a:pt x="444313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4431356" y="0"/>
                  </a:lnTo>
                  <a:lnTo>
                    <a:pt x="444313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sp>
        <p:nvSpPr>
          <p:cNvPr id="235" name="Google Shape;235;p4"/>
          <p:cNvSpPr txBox="1"/>
          <p:nvPr/>
        </p:nvSpPr>
        <p:spPr>
          <a:xfrm>
            <a:off x="6251479" y="7482425"/>
            <a:ext cx="11007821" cy="1144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MASTERING THE ART OF LEARNING</a:t>
            </a:r>
            <a:endParaRPr/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(AND HAVING FUN WITH IT!)</a:t>
            </a:r>
            <a:endParaRPr/>
          </a:p>
        </p:txBody>
      </p:sp>
      <p:sp>
        <p:nvSpPr>
          <p:cNvPr id="236" name="Google Shape;236;p4"/>
          <p:cNvSpPr txBox="1"/>
          <p:nvPr/>
        </p:nvSpPr>
        <p:spPr>
          <a:xfrm>
            <a:off x="1028700" y="1370909"/>
            <a:ext cx="15459283" cy="3192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What's essential for all millennials regardless</a:t>
            </a:r>
            <a:endParaRPr/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of their career?</a:t>
            </a:r>
            <a:endParaRPr/>
          </a:p>
        </p:txBody>
      </p:sp>
      <p:pic>
        <p:nvPicPr>
          <p:cNvPr id="237" name="Google Shape;2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1539642" y="6848728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915002" y="6848728"/>
            <a:ext cx="5136684" cy="4819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"/>
          <p:cNvGrpSpPr/>
          <p:nvPr/>
        </p:nvGrpSpPr>
        <p:grpSpPr>
          <a:xfrm>
            <a:off x="-134419" y="-170034"/>
            <a:ext cx="4432438" cy="10575489"/>
            <a:chOff x="0" y="0"/>
            <a:chExt cx="10525296" cy="25112624"/>
          </a:xfrm>
        </p:grpSpPr>
        <p:sp>
          <p:nvSpPr>
            <p:cNvPr id="244" name="Google Shape;244;p5"/>
            <p:cNvSpPr/>
            <p:nvPr/>
          </p:nvSpPr>
          <p:spPr>
            <a:xfrm>
              <a:off x="72390" y="72390"/>
              <a:ext cx="10380516" cy="24967845"/>
            </a:xfrm>
            <a:custGeom>
              <a:rect b="b" l="l" r="r" t="t"/>
              <a:pathLst>
                <a:path extrusionOk="0" h="24967846" w="10380516">
                  <a:moveTo>
                    <a:pt x="0" y="0"/>
                  </a:moveTo>
                  <a:lnTo>
                    <a:pt x="10380516" y="0"/>
                  </a:lnTo>
                  <a:lnTo>
                    <a:pt x="10380516" y="24967846"/>
                  </a:lnTo>
                  <a:lnTo>
                    <a:pt x="0" y="24967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245" name="Google Shape;245;p5"/>
            <p:cNvSpPr/>
            <p:nvPr/>
          </p:nvSpPr>
          <p:spPr>
            <a:xfrm>
              <a:off x="0" y="0"/>
              <a:ext cx="10525296" cy="25112624"/>
            </a:xfrm>
            <a:custGeom>
              <a:rect b="b" l="l" r="r" t="t"/>
              <a:pathLst>
                <a:path extrusionOk="0" h="25112625" w="10525296">
                  <a:moveTo>
                    <a:pt x="10380517" y="24967845"/>
                  </a:moveTo>
                  <a:lnTo>
                    <a:pt x="10525296" y="24967845"/>
                  </a:lnTo>
                  <a:lnTo>
                    <a:pt x="10525296" y="25112625"/>
                  </a:lnTo>
                  <a:lnTo>
                    <a:pt x="10380517" y="25112625"/>
                  </a:lnTo>
                  <a:lnTo>
                    <a:pt x="10380517" y="2496784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967845"/>
                  </a:lnTo>
                  <a:lnTo>
                    <a:pt x="0" y="24967845"/>
                  </a:lnTo>
                  <a:lnTo>
                    <a:pt x="0" y="144780"/>
                  </a:lnTo>
                  <a:close/>
                  <a:moveTo>
                    <a:pt x="0" y="24967845"/>
                  </a:moveTo>
                  <a:lnTo>
                    <a:pt x="144780" y="24967845"/>
                  </a:lnTo>
                  <a:lnTo>
                    <a:pt x="144780" y="25112625"/>
                  </a:lnTo>
                  <a:lnTo>
                    <a:pt x="0" y="25112625"/>
                  </a:lnTo>
                  <a:lnTo>
                    <a:pt x="0" y="24967845"/>
                  </a:lnTo>
                  <a:close/>
                  <a:moveTo>
                    <a:pt x="10380517" y="144780"/>
                  </a:moveTo>
                  <a:lnTo>
                    <a:pt x="10525296" y="144780"/>
                  </a:lnTo>
                  <a:lnTo>
                    <a:pt x="10525296" y="24967845"/>
                  </a:lnTo>
                  <a:lnTo>
                    <a:pt x="10380517" y="24967845"/>
                  </a:lnTo>
                  <a:lnTo>
                    <a:pt x="10380517" y="144780"/>
                  </a:lnTo>
                  <a:close/>
                  <a:moveTo>
                    <a:pt x="144780" y="24967845"/>
                  </a:moveTo>
                  <a:lnTo>
                    <a:pt x="10380517" y="24967845"/>
                  </a:lnTo>
                  <a:lnTo>
                    <a:pt x="10380517" y="25112625"/>
                  </a:lnTo>
                  <a:lnTo>
                    <a:pt x="144780" y="25112625"/>
                  </a:lnTo>
                  <a:lnTo>
                    <a:pt x="144780" y="24967845"/>
                  </a:lnTo>
                  <a:close/>
                  <a:moveTo>
                    <a:pt x="10380517" y="0"/>
                  </a:moveTo>
                  <a:lnTo>
                    <a:pt x="10525296" y="0"/>
                  </a:lnTo>
                  <a:lnTo>
                    <a:pt x="10525296" y="144780"/>
                  </a:lnTo>
                  <a:lnTo>
                    <a:pt x="10380517" y="144780"/>
                  </a:lnTo>
                  <a:lnTo>
                    <a:pt x="103805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380517" y="0"/>
                  </a:lnTo>
                  <a:lnTo>
                    <a:pt x="103805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sp>
        <p:nvSpPr>
          <p:cNvPr id="246" name="Google Shape;246;p5"/>
          <p:cNvSpPr txBox="1"/>
          <p:nvPr/>
        </p:nvSpPr>
        <p:spPr>
          <a:xfrm>
            <a:off x="9397116" y="7532370"/>
            <a:ext cx="7862184" cy="1725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OF SCHOOLS ARE EXPERIMENTING WITH NEW METHODS OF LEARNING</a:t>
            </a:r>
            <a:endParaRPr/>
          </a:p>
        </p:txBody>
      </p:sp>
      <p:sp>
        <p:nvSpPr>
          <p:cNvPr id="247" name="Google Shape;247;p5"/>
          <p:cNvSpPr txBox="1"/>
          <p:nvPr/>
        </p:nvSpPr>
        <p:spPr>
          <a:xfrm rot="-5400000">
            <a:off x="-1934309" y="4831960"/>
            <a:ext cx="817391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THE EDUCATION REVOLUTION</a:t>
            </a:r>
            <a:endParaRPr/>
          </a:p>
        </p:txBody>
      </p:sp>
      <p:sp>
        <p:nvSpPr>
          <p:cNvPr id="248" name="Google Shape;248;p5"/>
          <p:cNvSpPr txBox="1"/>
          <p:nvPr/>
        </p:nvSpPr>
        <p:spPr>
          <a:xfrm>
            <a:off x="7892915" y="72654"/>
            <a:ext cx="10783338" cy="4337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88%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6"/>
          <p:cNvGrpSpPr/>
          <p:nvPr/>
        </p:nvGrpSpPr>
        <p:grpSpPr>
          <a:xfrm>
            <a:off x="-247775" y="-300109"/>
            <a:ext cx="9391775" cy="10887218"/>
            <a:chOff x="0" y="0"/>
            <a:chExt cx="22301772" cy="25852860"/>
          </a:xfrm>
        </p:grpSpPr>
        <p:sp>
          <p:nvSpPr>
            <p:cNvPr id="254" name="Google Shape;254;p6"/>
            <p:cNvSpPr/>
            <p:nvPr/>
          </p:nvSpPr>
          <p:spPr>
            <a:xfrm>
              <a:off x="72390" y="72390"/>
              <a:ext cx="22156993" cy="25708080"/>
            </a:xfrm>
            <a:custGeom>
              <a:rect b="b" l="l" r="r" t="t"/>
              <a:pathLst>
                <a:path extrusionOk="0" h="25708081" w="22156993">
                  <a:moveTo>
                    <a:pt x="0" y="0"/>
                  </a:moveTo>
                  <a:lnTo>
                    <a:pt x="22156993" y="0"/>
                  </a:lnTo>
                  <a:lnTo>
                    <a:pt x="22156993" y="25708081"/>
                  </a:lnTo>
                  <a:lnTo>
                    <a:pt x="0" y="25708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255" name="Google Shape;255;p6"/>
            <p:cNvSpPr/>
            <p:nvPr/>
          </p:nvSpPr>
          <p:spPr>
            <a:xfrm>
              <a:off x="0" y="0"/>
              <a:ext cx="22301772" cy="25852860"/>
            </a:xfrm>
            <a:custGeom>
              <a:rect b="b" l="l" r="r" t="t"/>
              <a:pathLst>
                <a:path extrusionOk="0" h="25852861" w="22301772">
                  <a:moveTo>
                    <a:pt x="22156992" y="25708080"/>
                  </a:moveTo>
                  <a:lnTo>
                    <a:pt x="22301772" y="25708080"/>
                  </a:lnTo>
                  <a:lnTo>
                    <a:pt x="22301772" y="25852861"/>
                  </a:lnTo>
                  <a:lnTo>
                    <a:pt x="22156992" y="25852861"/>
                  </a:lnTo>
                  <a:lnTo>
                    <a:pt x="22156992" y="2570808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708080"/>
                  </a:lnTo>
                  <a:lnTo>
                    <a:pt x="0" y="25708080"/>
                  </a:lnTo>
                  <a:lnTo>
                    <a:pt x="0" y="144780"/>
                  </a:lnTo>
                  <a:close/>
                  <a:moveTo>
                    <a:pt x="0" y="25708080"/>
                  </a:moveTo>
                  <a:lnTo>
                    <a:pt x="144780" y="25708080"/>
                  </a:lnTo>
                  <a:lnTo>
                    <a:pt x="144780" y="25852861"/>
                  </a:lnTo>
                  <a:lnTo>
                    <a:pt x="0" y="25852861"/>
                  </a:lnTo>
                  <a:lnTo>
                    <a:pt x="0" y="25708080"/>
                  </a:lnTo>
                  <a:close/>
                  <a:moveTo>
                    <a:pt x="22156992" y="144780"/>
                  </a:moveTo>
                  <a:lnTo>
                    <a:pt x="22301772" y="144780"/>
                  </a:lnTo>
                  <a:lnTo>
                    <a:pt x="22301772" y="25708080"/>
                  </a:lnTo>
                  <a:lnTo>
                    <a:pt x="22156992" y="25708080"/>
                  </a:lnTo>
                  <a:lnTo>
                    <a:pt x="22156992" y="144780"/>
                  </a:lnTo>
                  <a:close/>
                  <a:moveTo>
                    <a:pt x="144780" y="25708080"/>
                  </a:moveTo>
                  <a:lnTo>
                    <a:pt x="22156992" y="25708080"/>
                  </a:lnTo>
                  <a:lnTo>
                    <a:pt x="22156992" y="25852861"/>
                  </a:lnTo>
                  <a:lnTo>
                    <a:pt x="144780" y="25852861"/>
                  </a:lnTo>
                  <a:lnTo>
                    <a:pt x="144780" y="25708080"/>
                  </a:lnTo>
                  <a:close/>
                  <a:moveTo>
                    <a:pt x="22156992" y="0"/>
                  </a:moveTo>
                  <a:lnTo>
                    <a:pt x="22301772" y="0"/>
                  </a:lnTo>
                  <a:lnTo>
                    <a:pt x="22301772" y="144780"/>
                  </a:lnTo>
                  <a:lnTo>
                    <a:pt x="22156992" y="144780"/>
                  </a:lnTo>
                  <a:lnTo>
                    <a:pt x="2215699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56992" y="0"/>
                  </a:lnTo>
                  <a:lnTo>
                    <a:pt x="2215699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sp>
        <p:nvSpPr>
          <p:cNvPr id="256" name="Google Shape;256;p6"/>
          <p:cNvSpPr txBox="1"/>
          <p:nvPr/>
        </p:nvSpPr>
        <p:spPr>
          <a:xfrm>
            <a:off x="1028700" y="1076325"/>
            <a:ext cx="7240952" cy="2147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A 21st Century World</a:t>
            </a:r>
            <a:endParaRPr/>
          </a:p>
        </p:txBody>
      </p:sp>
      <p:pic>
        <p:nvPicPr>
          <p:cNvPr id="257" name="Google Shape;2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976675" y="-453305"/>
            <a:ext cx="5136684" cy="481914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"/>
          <p:cNvSpPr txBox="1"/>
          <p:nvPr/>
        </p:nvSpPr>
        <p:spPr>
          <a:xfrm>
            <a:off x="10133932" y="7562850"/>
            <a:ext cx="7125368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Presentations are communication tools that can be demonstrations, lectures, speeches, reports, and more.</a:t>
            </a:r>
            <a:endParaRPr/>
          </a:p>
        </p:txBody>
      </p:sp>
      <p:pic>
        <p:nvPicPr>
          <p:cNvPr id="259" name="Google Shape;259;p6"/>
          <p:cNvPicPr preferRelativeResize="0"/>
          <p:nvPr/>
        </p:nvPicPr>
        <p:blipFill rotWithShape="1">
          <a:blip r:embed="rId4">
            <a:alphaModFix/>
          </a:blip>
          <a:srcRect b="39023" l="0" r="0" t="0"/>
          <a:stretch/>
        </p:blipFill>
        <p:spPr>
          <a:xfrm>
            <a:off x="1028700" y="4027253"/>
            <a:ext cx="7163434" cy="523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7"/>
          <p:cNvGrpSpPr/>
          <p:nvPr/>
        </p:nvGrpSpPr>
        <p:grpSpPr>
          <a:xfrm>
            <a:off x="-341191" y="-189260"/>
            <a:ext cx="18970383" cy="5276082"/>
            <a:chOff x="0" y="0"/>
            <a:chExt cx="45047194" cy="12528620"/>
          </a:xfrm>
        </p:grpSpPr>
        <p:sp>
          <p:nvSpPr>
            <p:cNvPr id="265" name="Google Shape;265;p7"/>
            <p:cNvSpPr/>
            <p:nvPr/>
          </p:nvSpPr>
          <p:spPr>
            <a:xfrm>
              <a:off x="72390" y="72390"/>
              <a:ext cx="44902414" cy="12383840"/>
            </a:xfrm>
            <a:custGeom>
              <a:rect b="b" l="l" r="r" t="t"/>
              <a:pathLst>
                <a:path extrusionOk="0" h="12383840" w="44902415">
                  <a:moveTo>
                    <a:pt x="0" y="0"/>
                  </a:moveTo>
                  <a:lnTo>
                    <a:pt x="44902415" y="0"/>
                  </a:lnTo>
                  <a:lnTo>
                    <a:pt x="44902415" y="12383840"/>
                  </a:lnTo>
                  <a:lnTo>
                    <a:pt x="0" y="12383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266" name="Google Shape;266;p7"/>
            <p:cNvSpPr/>
            <p:nvPr/>
          </p:nvSpPr>
          <p:spPr>
            <a:xfrm>
              <a:off x="0" y="0"/>
              <a:ext cx="45047194" cy="12528620"/>
            </a:xfrm>
            <a:custGeom>
              <a:rect b="b" l="l" r="r" t="t"/>
              <a:pathLst>
                <a:path extrusionOk="0" h="12528620" w="45047195">
                  <a:moveTo>
                    <a:pt x="44902413" y="12383839"/>
                  </a:moveTo>
                  <a:lnTo>
                    <a:pt x="45047195" y="12383839"/>
                  </a:lnTo>
                  <a:lnTo>
                    <a:pt x="45047195" y="12528620"/>
                  </a:lnTo>
                  <a:lnTo>
                    <a:pt x="44902413" y="12528620"/>
                  </a:lnTo>
                  <a:lnTo>
                    <a:pt x="44902413" y="123838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383840"/>
                  </a:lnTo>
                  <a:lnTo>
                    <a:pt x="0" y="12383840"/>
                  </a:lnTo>
                  <a:lnTo>
                    <a:pt x="0" y="144780"/>
                  </a:lnTo>
                  <a:close/>
                  <a:moveTo>
                    <a:pt x="0" y="12383840"/>
                  </a:moveTo>
                  <a:lnTo>
                    <a:pt x="144780" y="12383840"/>
                  </a:lnTo>
                  <a:lnTo>
                    <a:pt x="144780" y="12528620"/>
                  </a:lnTo>
                  <a:lnTo>
                    <a:pt x="0" y="12528620"/>
                  </a:lnTo>
                  <a:lnTo>
                    <a:pt x="0" y="12383839"/>
                  </a:lnTo>
                  <a:close/>
                  <a:moveTo>
                    <a:pt x="44902413" y="144780"/>
                  </a:moveTo>
                  <a:lnTo>
                    <a:pt x="45047195" y="144780"/>
                  </a:lnTo>
                  <a:lnTo>
                    <a:pt x="45047195" y="12383840"/>
                  </a:lnTo>
                  <a:lnTo>
                    <a:pt x="44902413" y="12383840"/>
                  </a:lnTo>
                  <a:lnTo>
                    <a:pt x="44902413" y="144780"/>
                  </a:lnTo>
                  <a:close/>
                  <a:moveTo>
                    <a:pt x="144780" y="12383839"/>
                  </a:moveTo>
                  <a:lnTo>
                    <a:pt x="44902416" y="12383839"/>
                  </a:lnTo>
                  <a:lnTo>
                    <a:pt x="44902416" y="12528620"/>
                  </a:lnTo>
                  <a:lnTo>
                    <a:pt x="144780" y="12528620"/>
                  </a:lnTo>
                  <a:lnTo>
                    <a:pt x="144780" y="12383839"/>
                  </a:lnTo>
                  <a:close/>
                  <a:moveTo>
                    <a:pt x="44902413" y="0"/>
                  </a:moveTo>
                  <a:lnTo>
                    <a:pt x="45047195" y="0"/>
                  </a:lnTo>
                  <a:lnTo>
                    <a:pt x="45047195" y="144780"/>
                  </a:lnTo>
                  <a:lnTo>
                    <a:pt x="44902413" y="144780"/>
                  </a:lnTo>
                  <a:lnTo>
                    <a:pt x="44902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4902416" y="0"/>
                  </a:lnTo>
                  <a:lnTo>
                    <a:pt x="4490241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sp>
        <p:nvSpPr>
          <p:cNvPr id="267" name="Google Shape;267;p7"/>
          <p:cNvSpPr txBox="1"/>
          <p:nvPr/>
        </p:nvSpPr>
        <p:spPr>
          <a:xfrm>
            <a:off x="2080326" y="1179447"/>
            <a:ext cx="14127349" cy="1910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WHERE DO MILLENNIALS THINK EDUCATION IS GOING?</a:t>
            </a:r>
            <a:endParaRPr/>
          </a:p>
        </p:txBody>
      </p:sp>
      <p:grpSp>
        <p:nvGrpSpPr>
          <p:cNvPr id="268" name="Google Shape;268;p7"/>
          <p:cNvGrpSpPr/>
          <p:nvPr/>
        </p:nvGrpSpPr>
        <p:grpSpPr>
          <a:xfrm>
            <a:off x="7168304" y="7122080"/>
            <a:ext cx="3951392" cy="2136219"/>
            <a:chOff x="0" y="-66675"/>
            <a:chExt cx="5268522" cy="2848293"/>
          </a:xfrm>
        </p:grpSpPr>
        <p:sp>
          <p:nvSpPr>
            <p:cNvPr id="269" name="Google Shape;269;p7"/>
            <p:cNvSpPr txBox="1"/>
            <p:nvPr/>
          </p:nvSpPr>
          <p:spPr>
            <a:xfrm>
              <a:off x="0" y="-66675"/>
              <a:ext cx="5268522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VICTORIA CANTU</a:t>
              </a:r>
              <a:endParaRPr/>
            </a:p>
          </p:txBody>
        </p:sp>
        <p:sp>
          <p:nvSpPr>
            <p:cNvPr id="270" name="Google Shape;270;p7"/>
            <p:cNvSpPr txBox="1"/>
            <p:nvPr/>
          </p:nvSpPr>
          <p:spPr>
            <a:xfrm>
              <a:off x="0" y="763429"/>
              <a:ext cx="5268522" cy="704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Management Trainee</a:t>
              </a:r>
              <a:endParaRPr/>
            </a:p>
          </p:txBody>
        </p:sp>
        <p:sp>
          <p:nvSpPr>
            <p:cNvPr id="271" name="Google Shape;271;p7"/>
            <p:cNvSpPr txBox="1"/>
            <p:nvPr/>
          </p:nvSpPr>
          <p:spPr>
            <a:xfrm>
              <a:off x="0" y="1587818"/>
              <a:ext cx="5268522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</p:grpSp>
      <p:sp>
        <p:nvSpPr>
          <p:cNvPr id="272" name="Google Shape;272;p7"/>
          <p:cNvSpPr/>
          <p:nvPr/>
        </p:nvSpPr>
        <p:spPr>
          <a:xfrm>
            <a:off x="7884350" y="3827178"/>
            <a:ext cx="2519299" cy="251928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0864" l="-76855" r="-76008" t="-2137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7"/>
          <p:cNvGrpSpPr/>
          <p:nvPr/>
        </p:nvGrpSpPr>
        <p:grpSpPr>
          <a:xfrm>
            <a:off x="12539671" y="7122080"/>
            <a:ext cx="3951392" cy="2136219"/>
            <a:chOff x="0" y="-66675"/>
            <a:chExt cx="5268522" cy="2848293"/>
          </a:xfrm>
        </p:grpSpPr>
        <p:sp>
          <p:nvSpPr>
            <p:cNvPr id="274" name="Google Shape;274;p7"/>
            <p:cNvSpPr txBox="1"/>
            <p:nvPr/>
          </p:nvSpPr>
          <p:spPr>
            <a:xfrm>
              <a:off x="0" y="-66675"/>
              <a:ext cx="5268522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EDOUARD BETT</a:t>
              </a:r>
              <a:endParaRPr/>
            </a:p>
          </p:txBody>
        </p:sp>
        <p:sp>
          <p:nvSpPr>
            <p:cNvPr id="275" name="Google Shape;275;p7"/>
            <p:cNvSpPr txBox="1"/>
            <p:nvPr/>
          </p:nvSpPr>
          <p:spPr>
            <a:xfrm>
              <a:off x="0" y="763429"/>
              <a:ext cx="5268522" cy="704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Youth Counselor</a:t>
              </a:r>
              <a:endParaRPr/>
            </a:p>
          </p:txBody>
        </p:sp>
        <p:sp>
          <p:nvSpPr>
            <p:cNvPr id="276" name="Google Shape;276;p7"/>
            <p:cNvSpPr txBox="1"/>
            <p:nvPr/>
          </p:nvSpPr>
          <p:spPr>
            <a:xfrm>
              <a:off x="0" y="1587818"/>
              <a:ext cx="5268522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</p:grpSp>
      <p:grpSp>
        <p:nvGrpSpPr>
          <p:cNvPr id="277" name="Google Shape;277;p7"/>
          <p:cNvGrpSpPr/>
          <p:nvPr/>
        </p:nvGrpSpPr>
        <p:grpSpPr>
          <a:xfrm>
            <a:off x="1796937" y="7122080"/>
            <a:ext cx="3951392" cy="2136219"/>
            <a:chOff x="0" y="-66675"/>
            <a:chExt cx="5268522" cy="2848293"/>
          </a:xfrm>
        </p:grpSpPr>
        <p:sp>
          <p:nvSpPr>
            <p:cNvPr id="278" name="Google Shape;278;p7"/>
            <p:cNvSpPr txBox="1"/>
            <p:nvPr/>
          </p:nvSpPr>
          <p:spPr>
            <a:xfrm>
              <a:off x="0" y="-66675"/>
              <a:ext cx="5268522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ANDREA RAWAT</a:t>
              </a:r>
              <a:endParaRPr/>
            </a:p>
          </p:txBody>
        </p:sp>
        <p:sp>
          <p:nvSpPr>
            <p:cNvPr id="279" name="Google Shape;279;p7"/>
            <p:cNvSpPr txBox="1"/>
            <p:nvPr/>
          </p:nvSpPr>
          <p:spPr>
            <a:xfrm>
              <a:off x="0" y="763429"/>
              <a:ext cx="5268522" cy="704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Writer</a:t>
              </a:r>
              <a:endParaRPr/>
            </a:p>
          </p:txBody>
        </p:sp>
        <p:sp>
          <p:nvSpPr>
            <p:cNvPr id="280" name="Google Shape;280;p7"/>
            <p:cNvSpPr txBox="1"/>
            <p:nvPr/>
          </p:nvSpPr>
          <p:spPr>
            <a:xfrm>
              <a:off x="0" y="1587818"/>
              <a:ext cx="5268522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</p:grpSp>
      <p:sp>
        <p:nvSpPr>
          <p:cNvPr id="281" name="Google Shape;281;p7"/>
          <p:cNvSpPr/>
          <p:nvPr/>
        </p:nvSpPr>
        <p:spPr>
          <a:xfrm>
            <a:off x="2512984" y="3827178"/>
            <a:ext cx="2519299" cy="251928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045" r="-2504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13255717" y="3827178"/>
            <a:ext cx="2519299" cy="251928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2582" l="-6748" r="-10916" t="-4497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8"/>
          <p:cNvGrpSpPr/>
          <p:nvPr/>
        </p:nvGrpSpPr>
        <p:grpSpPr>
          <a:xfrm>
            <a:off x="10964977" y="-172583"/>
            <a:ext cx="7464719" cy="10632166"/>
            <a:chOff x="0" y="0"/>
            <a:chExt cx="17725771" cy="25247213"/>
          </a:xfrm>
        </p:grpSpPr>
        <p:sp>
          <p:nvSpPr>
            <p:cNvPr id="288" name="Google Shape;288;p8"/>
            <p:cNvSpPr/>
            <p:nvPr/>
          </p:nvSpPr>
          <p:spPr>
            <a:xfrm>
              <a:off x="72390" y="72390"/>
              <a:ext cx="17580990" cy="25102432"/>
            </a:xfrm>
            <a:custGeom>
              <a:rect b="b" l="l" r="r" t="t"/>
              <a:pathLst>
                <a:path extrusionOk="0" h="25102433" w="17580990">
                  <a:moveTo>
                    <a:pt x="0" y="0"/>
                  </a:moveTo>
                  <a:lnTo>
                    <a:pt x="17580990" y="0"/>
                  </a:lnTo>
                  <a:lnTo>
                    <a:pt x="17580990" y="25102433"/>
                  </a:lnTo>
                  <a:lnTo>
                    <a:pt x="0" y="25102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289" name="Google Shape;289;p8"/>
            <p:cNvSpPr/>
            <p:nvPr/>
          </p:nvSpPr>
          <p:spPr>
            <a:xfrm>
              <a:off x="0" y="0"/>
              <a:ext cx="17725771" cy="25247213"/>
            </a:xfrm>
            <a:custGeom>
              <a:rect b="b" l="l" r="r" t="t"/>
              <a:pathLst>
                <a:path extrusionOk="0" h="25247214" w="17725771">
                  <a:moveTo>
                    <a:pt x="17580990" y="25102434"/>
                  </a:moveTo>
                  <a:lnTo>
                    <a:pt x="17725771" y="25102434"/>
                  </a:lnTo>
                  <a:lnTo>
                    <a:pt x="17725771" y="25247214"/>
                  </a:lnTo>
                  <a:lnTo>
                    <a:pt x="17580990" y="25247214"/>
                  </a:lnTo>
                  <a:lnTo>
                    <a:pt x="17580990" y="251024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102434"/>
                  </a:lnTo>
                  <a:lnTo>
                    <a:pt x="0" y="25102434"/>
                  </a:lnTo>
                  <a:lnTo>
                    <a:pt x="0" y="144780"/>
                  </a:lnTo>
                  <a:close/>
                  <a:moveTo>
                    <a:pt x="0" y="25102434"/>
                  </a:moveTo>
                  <a:lnTo>
                    <a:pt x="144780" y="25102434"/>
                  </a:lnTo>
                  <a:lnTo>
                    <a:pt x="144780" y="25247214"/>
                  </a:lnTo>
                  <a:lnTo>
                    <a:pt x="0" y="25247214"/>
                  </a:lnTo>
                  <a:lnTo>
                    <a:pt x="0" y="25102434"/>
                  </a:lnTo>
                  <a:close/>
                  <a:moveTo>
                    <a:pt x="17580990" y="144780"/>
                  </a:moveTo>
                  <a:lnTo>
                    <a:pt x="17725771" y="144780"/>
                  </a:lnTo>
                  <a:lnTo>
                    <a:pt x="17725771" y="25102434"/>
                  </a:lnTo>
                  <a:lnTo>
                    <a:pt x="17580990" y="25102434"/>
                  </a:lnTo>
                  <a:lnTo>
                    <a:pt x="17580990" y="144780"/>
                  </a:lnTo>
                  <a:close/>
                  <a:moveTo>
                    <a:pt x="144780" y="25102434"/>
                  </a:moveTo>
                  <a:lnTo>
                    <a:pt x="17580990" y="25102434"/>
                  </a:lnTo>
                  <a:lnTo>
                    <a:pt x="17580990" y="25247214"/>
                  </a:lnTo>
                  <a:lnTo>
                    <a:pt x="144780" y="25247214"/>
                  </a:lnTo>
                  <a:lnTo>
                    <a:pt x="144780" y="25102434"/>
                  </a:lnTo>
                  <a:close/>
                  <a:moveTo>
                    <a:pt x="17580990" y="0"/>
                  </a:moveTo>
                  <a:lnTo>
                    <a:pt x="17725771" y="0"/>
                  </a:lnTo>
                  <a:lnTo>
                    <a:pt x="17725771" y="144780"/>
                  </a:lnTo>
                  <a:lnTo>
                    <a:pt x="17580990" y="144780"/>
                  </a:lnTo>
                  <a:lnTo>
                    <a:pt x="1758099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580990" y="0"/>
                  </a:lnTo>
                  <a:lnTo>
                    <a:pt x="1758099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sp>
        <p:nvSpPr>
          <p:cNvPr id="290" name="Google Shape;290;p8"/>
          <p:cNvSpPr/>
          <p:nvPr/>
        </p:nvSpPr>
        <p:spPr>
          <a:xfrm>
            <a:off x="447296" y="186133"/>
            <a:ext cx="6735215" cy="9257375"/>
          </a:xfrm>
          <a:custGeom>
            <a:rect b="b" l="l" r="r" t="t"/>
            <a:pathLst>
              <a:path extrusionOk="0" h="14271571" w="10383299">
                <a:moveTo>
                  <a:pt x="0" y="0"/>
                </a:moveTo>
                <a:lnTo>
                  <a:pt x="10383299" y="0"/>
                </a:lnTo>
                <a:lnTo>
                  <a:pt x="10383299" y="12700"/>
                </a:lnTo>
                <a:lnTo>
                  <a:pt x="0" y="12700"/>
                </a:lnTo>
                <a:close/>
                <a:moveTo>
                  <a:pt x="0" y="3564718"/>
                </a:moveTo>
                <a:lnTo>
                  <a:pt x="10383299" y="3564718"/>
                </a:lnTo>
                <a:lnTo>
                  <a:pt x="10383299" y="3577418"/>
                </a:lnTo>
                <a:lnTo>
                  <a:pt x="0" y="3577418"/>
                </a:lnTo>
                <a:close/>
                <a:moveTo>
                  <a:pt x="0" y="7129435"/>
                </a:moveTo>
                <a:lnTo>
                  <a:pt x="10383299" y="7129435"/>
                </a:lnTo>
                <a:lnTo>
                  <a:pt x="10383299" y="7142135"/>
                </a:lnTo>
                <a:lnTo>
                  <a:pt x="0" y="7142135"/>
                </a:lnTo>
                <a:close/>
                <a:moveTo>
                  <a:pt x="0" y="10694153"/>
                </a:moveTo>
                <a:lnTo>
                  <a:pt x="10383299" y="10694153"/>
                </a:lnTo>
                <a:lnTo>
                  <a:pt x="10383299" y="10706853"/>
                </a:lnTo>
                <a:lnTo>
                  <a:pt x="0" y="10706853"/>
                </a:lnTo>
                <a:close/>
                <a:moveTo>
                  <a:pt x="0" y="14258871"/>
                </a:moveTo>
                <a:lnTo>
                  <a:pt x="10383299" y="14258871"/>
                </a:lnTo>
                <a:lnTo>
                  <a:pt x="10383299" y="14271571"/>
                </a:lnTo>
                <a:lnTo>
                  <a:pt x="0" y="14271571"/>
                </a:lnTo>
                <a:close/>
              </a:path>
            </a:pathLst>
          </a:custGeom>
          <a:solidFill>
            <a:srgbClr val="222222">
              <a:alpha val="24313"/>
            </a:srgbClr>
          </a:solidFill>
          <a:ln>
            <a:noFill/>
          </a:ln>
        </p:spPr>
      </p:sp>
      <p:grpSp>
        <p:nvGrpSpPr>
          <p:cNvPr id="291" name="Google Shape;291;p8"/>
          <p:cNvGrpSpPr/>
          <p:nvPr/>
        </p:nvGrpSpPr>
        <p:grpSpPr>
          <a:xfrm>
            <a:off x="11975556" y="1425321"/>
            <a:ext cx="5386883" cy="7400638"/>
            <a:chOff x="0" y="-47625"/>
            <a:chExt cx="7182510" cy="9867517"/>
          </a:xfrm>
        </p:grpSpPr>
        <p:sp>
          <p:nvSpPr>
            <p:cNvPr id="292" name="Google Shape;292;p8"/>
            <p:cNvSpPr txBox="1"/>
            <p:nvPr/>
          </p:nvSpPr>
          <p:spPr>
            <a:xfrm>
              <a:off x="447296" y="9391764"/>
              <a:ext cx="1347043" cy="428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Item 1</a:t>
              </a:r>
              <a:endParaRPr/>
            </a:p>
          </p:txBody>
        </p:sp>
        <p:sp>
          <p:nvSpPr>
            <p:cNvPr id="293" name="Google Shape;293;p8"/>
            <p:cNvSpPr txBox="1"/>
            <p:nvPr/>
          </p:nvSpPr>
          <p:spPr>
            <a:xfrm>
              <a:off x="1794339" y="9391764"/>
              <a:ext cx="1347043" cy="428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Item 2</a:t>
              </a:r>
              <a:endParaRPr/>
            </a:p>
          </p:txBody>
        </p:sp>
        <p:sp>
          <p:nvSpPr>
            <p:cNvPr id="294" name="Google Shape;294;p8"/>
            <p:cNvSpPr txBox="1"/>
            <p:nvPr/>
          </p:nvSpPr>
          <p:spPr>
            <a:xfrm>
              <a:off x="3141381" y="9391764"/>
              <a:ext cx="1347043" cy="428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Item 3</a:t>
              </a:r>
              <a:endParaRPr/>
            </a:p>
          </p:txBody>
        </p:sp>
        <p:sp>
          <p:nvSpPr>
            <p:cNvPr id="295" name="Google Shape;295;p8"/>
            <p:cNvSpPr txBox="1"/>
            <p:nvPr/>
          </p:nvSpPr>
          <p:spPr>
            <a:xfrm>
              <a:off x="4488424" y="9391764"/>
              <a:ext cx="1347043" cy="428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Item 4</a:t>
              </a:r>
              <a:endParaRPr/>
            </a:p>
          </p:txBody>
        </p:sp>
        <p:sp>
          <p:nvSpPr>
            <p:cNvPr id="296" name="Google Shape;296;p8"/>
            <p:cNvSpPr txBox="1"/>
            <p:nvPr/>
          </p:nvSpPr>
          <p:spPr>
            <a:xfrm>
              <a:off x="5835467" y="9391764"/>
              <a:ext cx="1347043" cy="428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Item 5</a:t>
              </a:r>
              <a:endParaRPr/>
            </a:p>
          </p:txBody>
        </p:sp>
        <p:sp>
          <p:nvSpPr>
            <p:cNvPr id="297" name="Google Shape;297;p8"/>
            <p:cNvSpPr txBox="1"/>
            <p:nvPr/>
          </p:nvSpPr>
          <p:spPr>
            <a:xfrm>
              <a:off x="0" y="-47625"/>
              <a:ext cx="447296" cy="428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40 </a:t>
              </a:r>
              <a:endParaRPr/>
            </a:p>
          </p:txBody>
        </p:sp>
        <p:sp>
          <p:nvSpPr>
            <p:cNvPr id="298" name="Google Shape;298;p8"/>
            <p:cNvSpPr txBox="1"/>
            <p:nvPr/>
          </p:nvSpPr>
          <p:spPr>
            <a:xfrm>
              <a:off x="0" y="2264659"/>
              <a:ext cx="447296" cy="428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30 </a:t>
              </a:r>
              <a:endParaRPr/>
            </a:p>
          </p:txBody>
        </p:sp>
        <p:sp>
          <p:nvSpPr>
            <p:cNvPr id="299" name="Google Shape;299;p8"/>
            <p:cNvSpPr txBox="1"/>
            <p:nvPr/>
          </p:nvSpPr>
          <p:spPr>
            <a:xfrm>
              <a:off x="0" y="4576944"/>
              <a:ext cx="447296" cy="428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20 </a:t>
              </a:r>
              <a:endParaRPr/>
            </a:p>
          </p:txBody>
        </p:sp>
        <p:sp>
          <p:nvSpPr>
            <p:cNvPr id="300" name="Google Shape;300;p8"/>
            <p:cNvSpPr txBox="1"/>
            <p:nvPr/>
          </p:nvSpPr>
          <p:spPr>
            <a:xfrm>
              <a:off x="0" y="6889228"/>
              <a:ext cx="447296" cy="428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10 </a:t>
              </a:r>
              <a:endParaRPr/>
            </a:p>
          </p:txBody>
        </p:sp>
        <p:sp>
          <p:nvSpPr>
            <p:cNvPr id="301" name="Google Shape;301;p8"/>
            <p:cNvSpPr txBox="1"/>
            <p:nvPr/>
          </p:nvSpPr>
          <p:spPr>
            <a:xfrm>
              <a:off x="178918" y="9201512"/>
              <a:ext cx="268377" cy="428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0 </a:t>
              </a:r>
              <a:endParaRPr/>
            </a:p>
          </p:txBody>
        </p:sp>
        <p:grpSp>
          <p:nvGrpSpPr>
            <p:cNvPr id="302" name="Google Shape;302;p8"/>
            <p:cNvGrpSpPr/>
            <p:nvPr/>
          </p:nvGrpSpPr>
          <p:grpSpPr>
            <a:xfrm>
              <a:off x="1079628" y="380474"/>
              <a:ext cx="5470552" cy="8406235"/>
              <a:chOff x="974830" y="293255"/>
              <a:chExt cx="8433639" cy="12959417"/>
            </a:xfrm>
          </p:grpSpPr>
          <p:sp>
            <p:nvSpPr>
              <p:cNvPr id="303" name="Google Shape;303;p8"/>
              <p:cNvSpPr/>
              <p:nvPr/>
            </p:nvSpPr>
            <p:spPr>
              <a:xfrm>
                <a:off x="974830" y="4973717"/>
                <a:ext cx="2163210" cy="2931879"/>
              </a:xfrm>
              <a:custGeom>
                <a:rect b="b" l="l" r="r" t="t"/>
                <a:pathLst>
                  <a:path extrusionOk="0" h="2931879" w="2163210">
                    <a:moveTo>
                      <a:pt x="127000" y="2868662"/>
                    </a:moveTo>
                    <a:cubicBezTo>
                      <a:pt x="126844" y="2833703"/>
                      <a:pt x="98460" y="2805446"/>
                      <a:pt x="63500" y="2805446"/>
                    </a:cubicBezTo>
                    <a:cubicBezTo>
                      <a:pt x="28540" y="2805446"/>
                      <a:pt x="156" y="2833703"/>
                      <a:pt x="0" y="2868662"/>
                    </a:cubicBezTo>
                    <a:cubicBezTo>
                      <a:pt x="156" y="2903622"/>
                      <a:pt x="28540" y="2931879"/>
                      <a:pt x="63500" y="2931879"/>
                    </a:cubicBezTo>
                    <a:cubicBezTo>
                      <a:pt x="98460" y="2931879"/>
                      <a:pt x="126844" y="2903622"/>
                      <a:pt x="127000" y="2868662"/>
                    </a:cubicBezTo>
                    <a:close/>
                    <a:moveTo>
                      <a:pt x="40449" y="2851774"/>
                    </a:moveTo>
                    <a:lnTo>
                      <a:pt x="86550" y="2885550"/>
                    </a:lnTo>
                    <a:lnTo>
                      <a:pt x="2163210" y="33776"/>
                    </a:lnTo>
                    <a:lnTo>
                      <a:pt x="2117109" y="0"/>
                    </a:ln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3051490" y="4927388"/>
                <a:ext cx="2153179" cy="1158069"/>
              </a:xfrm>
              <a:custGeom>
                <a:rect b="b" l="l" r="r" t="t"/>
                <a:pathLst>
                  <a:path extrusionOk="0" h="1158069" w="2153179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7"/>
                    </a:cubicBezTo>
                    <a:close/>
                    <a:moveTo>
                      <a:pt x="76519" y="37780"/>
                    </a:moveTo>
                    <a:lnTo>
                      <a:pt x="50480" y="88654"/>
                    </a:lnTo>
                    <a:lnTo>
                      <a:pt x="2127140" y="1158069"/>
                    </a:lnTo>
                    <a:lnTo>
                      <a:pt x="2153179" y="1107196"/>
                    </a:ln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5128149" y="1769818"/>
                <a:ext cx="2165836" cy="4353419"/>
              </a:xfrm>
              <a:custGeom>
                <a:rect b="b" l="l" r="r" t="t"/>
                <a:pathLst>
                  <a:path extrusionOk="0" h="4353419" w="2165836">
                    <a:moveTo>
                      <a:pt x="127000" y="4290202"/>
                    </a:moveTo>
                    <a:cubicBezTo>
                      <a:pt x="126844" y="4255243"/>
                      <a:pt x="98460" y="4226985"/>
                      <a:pt x="63500" y="4226985"/>
                    </a:cubicBezTo>
                    <a:cubicBezTo>
                      <a:pt x="28541" y="4226985"/>
                      <a:pt x="157" y="4255243"/>
                      <a:pt x="0" y="4290202"/>
                    </a:cubicBezTo>
                    <a:cubicBezTo>
                      <a:pt x="157" y="4325161"/>
                      <a:pt x="28541" y="4353419"/>
                      <a:pt x="63500" y="4353419"/>
                    </a:cubicBezTo>
                    <a:cubicBezTo>
                      <a:pt x="98460" y="4353419"/>
                      <a:pt x="126844" y="4325161"/>
                      <a:pt x="127000" y="4290202"/>
                    </a:cubicBezTo>
                    <a:close/>
                    <a:moveTo>
                      <a:pt x="37824" y="4277661"/>
                    </a:moveTo>
                    <a:lnTo>
                      <a:pt x="89176" y="4302743"/>
                    </a:lnTo>
                    <a:lnTo>
                      <a:pt x="2165836" y="25082"/>
                    </a:lnTo>
                    <a:lnTo>
                      <a:pt x="2114484" y="0"/>
                    </a:ln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7204809" y="1362670"/>
                <a:ext cx="2203660" cy="482905"/>
              </a:xfrm>
              <a:custGeom>
                <a:rect b="b" l="l" r="r" t="t"/>
                <a:pathLst>
                  <a:path extrusionOk="0" h="482905" w="2203660">
                    <a:moveTo>
                      <a:pt x="127000" y="419689"/>
                    </a:moveTo>
                    <a:cubicBezTo>
                      <a:pt x="126843" y="384730"/>
                      <a:pt x="98460" y="356472"/>
                      <a:pt x="63500" y="356472"/>
                    </a:cubicBezTo>
                    <a:cubicBezTo>
                      <a:pt x="28540" y="356472"/>
                      <a:pt x="157" y="384730"/>
                      <a:pt x="0" y="419689"/>
                    </a:cubicBezTo>
                    <a:cubicBezTo>
                      <a:pt x="157" y="454648"/>
                      <a:pt x="28540" y="482906"/>
                      <a:pt x="63500" y="482906"/>
                    </a:cubicBezTo>
                    <a:cubicBezTo>
                      <a:pt x="98460" y="482906"/>
                      <a:pt x="126843" y="454648"/>
                      <a:pt x="127000" y="419689"/>
                    </a:cubicBezTo>
                    <a:close/>
                    <a:moveTo>
                      <a:pt x="58694" y="391521"/>
                    </a:moveTo>
                    <a:lnTo>
                      <a:pt x="68306" y="447857"/>
                    </a:lnTo>
                    <a:lnTo>
                      <a:pt x="2144966" y="91385"/>
                    </a:lnTo>
                    <a:lnTo>
                      <a:pt x="2135354" y="35049"/>
                    </a:lnTo>
                    <a:close/>
                    <a:moveTo>
                      <a:pt x="2203660" y="63217"/>
                    </a:moveTo>
                    <a:cubicBezTo>
                      <a:pt x="2203504" y="28258"/>
                      <a:pt x="2175120" y="0"/>
                      <a:pt x="2140160" y="0"/>
                    </a:cubicBezTo>
                    <a:cubicBezTo>
                      <a:pt x="2105200" y="0"/>
                      <a:pt x="2076817" y="28258"/>
                      <a:pt x="2076660" y="63217"/>
                    </a:cubicBezTo>
                    <a:cubicBezTo>
                      <a:pt x="2076817" y="98176"/>
                      <a:pt x="2105200" y="126434"/>
                      <a:pt x="2140160" y="126434"/>
                    </a:cubicBezTo>
                    <a:cubicBezTo>
                      <a:pt x="2175120" y="126434"/>
                      <a:pt x="2203504" y="98176"/>
                      <a:pt x="2203660" y="63217"/>
                    </a:cubicBez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974830" y="9917993"/>
                <a:ext cx="2144965" cy="447856"/>
              </a:xfrm>
              <a:custGeom>
                <a:rect b="b" l="l" r="r" t="t"/>
                <a:pathLst>
                  <a:path extrusionOk="0" h="447856" w="2144965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60" y="126433"/>
                      <a:pt x="126844" y="98175"/>
                      <a:pt x="127000" y="63216"/>
                    </a:cubicBezTo>
                    <a:close/>
                    <a:moveTo>
                      <a:pt x="68306" y="35049"/>
                    </a:moveTo>
                    <a:lnTo>
                      <a:pt x="58694" y="91384"/>
                    </a:lnTo>
                    <a:lnTo>
                      <a:pt x="2135354" y="447856"/>
                    </a:lnTo>
                    <a:lnTo>
                      <a:pt x="2144965" y="391520"/>
                    </a:ln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3051490" y="5336041"/>
                <a:ext cx="2166518" cy="5064856"/>
              </a:xfrm>
              <a:custGeom>
                <a:rect b="b" l="l" r="r" t="t"/>
                <a:pathLst>
                  <a:path extrusionOk="0" h="5064856" w="2166518">
                    <a:moveTo>
                      <a:pt x="127000" y="5001640"/>
                    </a:moveTo>
                    <a:cubicBezTo>
                      <a:pt x="126843" y="4966681"/>
                      <a:pt x="98459" y="4938424"/>
                      <a:pt x="63500" y="4938424"/>
                    </a:cubicBezTo>
                    <a:cubicBezTo>
                      <a:pt x="28540" y="4938424"/>
                      <a:pt x="156" y="4966681"/>
                      <a:pt x="0" y="5001640"/>
                    </a:cubicBezTo>
                    <a:cubicBezTo>
                      <a:pt x="156" y="5036600"/>
                      <a:pt x="28540" y="5064857"/>
                      <a:pt x="63500" y="5064857"/>
                    </a:cubicBezTo>
                    <a:cubicBezTo>
                      <a:pt x="98459" y="5064857"/>
                      <a:pt x="126843" y="5036600"/>
                      <a:pt x="127000" y="5001640"/>
                    </a:cubicBezTo>
                    <a:close/>
                    <a:moveTo>
                      <a:pt x="37141" y="4990605"/>
                    </a:moveTo>
                    <a:lnTo>
                      <a:pt x="89858" y="5012675"/>
                    </a:lnTo>
                    <a:lnTo>
                      <a:pt x="2166518" y="22071"/>
                    </a:lnTo>
                    <a:lnTo>
                      <a:pt x="2113801" y="0"/>
                    </a:ln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5128149" y="3897587"/>
                <a:ext cx="2156267" cy="1512707"/>
              </a:xfrm>
              <a:custGeom>
                <a:rect b="b" l="l" r="r" t="t"/>
                <a:pathLst>
                  <a:path extrusionOk="0" h="1512707" w="2156267">
                    <a:moveTo>
                      <a:pt x="127000" y="1449490"/>
                    </a:moveTo>
                    <a:cubicBezTo>
                      <a:pt x="126844" y="1414531"/>
                      <a:pt x="98460" y="1386273"/>
                      <a:pt x="63500" y="1386273"/>
                    </a:cubicBezTo>
                    <a:cubicBezTo>
                      <a:pt x="28541" y="1386273"/>
                      <a:pt x="157" y="1414531"/>
                      <a:pt x="0" y="1449490"/>
                    </a:cubicBezTo>
                    <a:cubicBezTo>
                      <a:pt x="157" y="1484449"/>
                      <a:pt x="28541" y="1512706"/>
                      <a:pt x="63500" y="1512706"/>
                    </a:cubicBezTo>
                    <a:cubicBezTo>
                      <a:pt x="98460" y="1512706"/>
                      <a:pt x="126844" y="1484449"/>
                      <a:pt x="127000" y="1449490"/>
                    </a:cubicBezTo>
                    <a:close/>
                    <a:moveTo>
                      <a:pt x="47393" y="1425887"/>
                    </a:moveTo>
                    <a:lnTo>
                      <a:pt x="79608" y="1473092"/>
                    </a:lnTo>
                    <a:lnTo>
                      <a:pt x="2156268" y="47205"/>
                    </a:lnTo>
                    <a:lnTo>
                      <a:pt x="2124053" y="0"/>
                    </a:ln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7204809" y="3145029"/>
                <a:ext cx="2203660" cy="839377"/>
              </a:xfrm>
              <a:custGeom>
                <a:rect b="b" l="l" r="r" t="t"/>
                <a:pathLst>
                  <a:path extrusionOk="0" h="839377" w="2203660">
                    <a:moveTo>
                      <a:pt x="127000" y="776161"/>
                    </a:moveTo>
                    <a:cubicBezTo>
                      <a:pt x="126843" y="741202"/>
                      <a:pt x="98460" y="712944"/>
                      <a:pt x="63500" y="712944"/>
                    </a:cubicBezTo>
                    <a:cubicBezTo>
                      <a:pt x="28540" y="712944"/>
                      <a:pt x="157" y="741202"/>
                      <a:pt x="0" y="776161"/>
                    </a:cubicBezTo>
                    <a:cubicBezTo>
                      <a:pt x="157" y="811120"/>
                      <a:pt x="28540" y="839377"/>
                      <a:pt x="63500" y="839377"/>
                    </a:cubicBezTo>
                    <a:cubicBezTo>
                      <a:pt x="98460" y="839377"/>
                      <a:pt x="126843" y="811120"/>
                      <a:pt x="127000" y="776161"/>
                    </a:cubicBezTo>
                    <a:close/>
                    <a:moveTo>
                      <a:pt x="54272" y="749117"/>
                    </a:moveTo>
                    <a:lnTo>
                      <a:pt x="72728" y="803204"/>
                    </a:lnTo>
                    <a:lnTo>
                      <a:pt x="2149388" y="90261"/>
                    </a:lnTo>
                    <a:lnTo>
                      <a:pt x="2130932" y="36173"/>
                    </a:lnTo>
                    <a:close/>
                    <a:moveTo>
                      <a:pt x="2203660" y="63217"/>
                    </a:moveTo>
                    <a:cubicBezTo>
                      <a:pt x="2203504" y="28258"/>
                      <a:pt x="2175120" y="0"/>
                      <a:pt x="2140160" y="0"/>
                    </a:cubicBezTo>
                    <a:cubicBezTo>
                      <a:pt x="2105200" y="0"/>
                      <a:pt x="2076817" y="28258"/>
                      <a:pt x="2076660" y="63217"/>
                    </a:cubicBezTo>
                    <a:cubicBezTo>
                      <a:pt x="2076817" y="98176"/>
                      <a:pt x="2105200" y="126434"/>
                      <a:pt x="2140160" y="126434"/>
                    </a:cubicBezTo>
                    <a:cubicBezTo>
                      <a:pt x="2175120" y="126434"/>
                      <a:pt x="2203504" y="98176"/>
                      <a:pt x="2203660" y="63217"/>
                    </a:cubicBez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974830" y="8543578"/>
                <a:ext cx="2166210" cy="4709094"/>
              </a:xfrm>
              <a:custGeom>
                <a:rect b="b" l="l" r="r" t="t"/>
                <a:pathLst>
                  <a:path extrusionOk="0" h="4709094" w="2166210">
                    <a:moveTo>
                      <a:pt x="127000" y="4645877"/>
                    </a:moveTo>
                    <a:cubicBezTo>
                      <a:pt x="126844" y="4610918"/>
                      <a:pt x="98460" y="4582661"/>
                      <a:pt x="63500" y="4582661"/>
                    </a:cubicBezTo>
                    <a:cubicBezTo>
                      <a:pt x="28540" y="4582661"/>
                      <a:pt x="156" y="4610918"/>
                      <a:pt x="0" y="4645877"/>
                    </a:cubicBezTo>
                    <a:cubicBezTo>
                      <a:pt x="156" y="4680837"/>
                      <a:pt x="28540" y="4709094"/>
                      <a:pt x="63500" y="4709094"/>
                    </a:cubicBezTo>
                    <a:cubicBezTo>
                      <a:pt x="98460" y="4709094"/>
                      <a:pt x="126844" y="4680837"/>
                      <a:pt x="127000" y="4645877"/>
                    </a:cubicBezTo>
                    <a:close/>
                    <a:moveTo>
                      <a:pt x="37450" y="4634132"/>
                    </a:moveTo>
                    <a:lnTo>
                      <a:pt x="89550" y="4657622"/>
                    </a:lnTo>
                    <a:lnTo>
                      <a:pt x="2166209" y="23490"/>
                    </a:lnTo>
                    <a:lnTo>
                      <a:pt x="2114110" y="0"/>
                    </a:ln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3051490" y="6751224"/>
                <a:ext cx="2158705" cy="1867315"/>
              </a:xfrm>
              <a:custGeom>
                <a:rect b="b" l="l" r="r" t="t"/>
                <a:pathLst>
                  <a:path extrusionOk="0" h="1867315" w="2158705">
                    <a:moveTo>
                      <a:pt x="127000" y="1804099"/>
                    </a:moveTo>
                    <a:cubicBezTo>
                      <a:pt x="126843" y="1769140"/>
                      <a:pt x="98459" y="1740882"/>
                      <a:pt x="63500" y="1740882"/>
                    </a:cubicBezTo>
                    <a:cubicBezTo>
                      <a:pt x="28540" y="1740882"/>
                      <a:pt x="156" y="1769140"/>
                      <a:pt x="0" y="1804099"/>
                    </a:cubicBezTo>
                    <a:cubicBezTo>
                      <a:pt x="156" y="1839058"/>
                      <a:pt x="28540" y="1867315"/>
                      <a:pt x="63500" y="1867315"/>
                    </a:cubicBezTo>
                    <a:cubicBezTo>
                      <a:pt x="98459" y="1867315"/>
                      <a:pt x="126843" y="1839058"/>
                      <a:pt x="127000" y="1804099"/>
                    </a:cubicBezTo>
                    <a:close/>
                    <a:moveTo>
                      <a:pt x="44955" y="1782359"/>
                    </a:moveTo>
                    <a:lnTo>
                      <a:pt x="82045" y="1825838"/>
                    </a:lnTo>
                    <a:lnTo>
                      <a:pt x="2158705" y="43479"/>
                    </a:lnTo>
                    <a:lnTo>
                      <a:pt x="2121614" y="0"/>
                    </a:ln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5128149" y="6709748"/>
                <a:ext cx="2149388" cy="803204"/>
              </a:xfrm>
              <a:custGeom>
                <a:rect b="b" l="l" r="r" t="t"/>
                <a:pathLst>
                  <a:path extrusionOk="0" h="803204" w="2149388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6"/>
                    </a:cubicBezTo>
                    <a:cubicBezTo>
                      <a:pt x="157" y="98175"/>
                      <a:pt x="28541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72729" y="36172"/>
                    </a:moveTo>
                    <a:lnTo>
                      <a:pt x="54272" y="90259"/>
                    </a:lnTo>
                    <a:lnTo>
                      <a:pt x="2130932" y="803203"/>
                    </a:lnTo>
                    <a:lnTo>
                      <a:pt x="2149388" y="749115"/>
                    </a:ln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7204809" y="293255"/>
                <a:ext cx="2203660" cy="7255869"/>
              </a:xfrm>
              <a:custGeom>
                <a:rect b="b" l="l" r="r" t="t"/>
                <a:pathLst>
                  <a:path extrusionOk="0" h="7255869" w="2203660">
                    <a:moveTo>
                      <a:pt x="127000" y="7192652"/>
                    </a:moveTo>
                    <a:cubicBezTo>
                      <a:pt x="126843" y="7157693"/>
                      <a:pt x="98460" y="7129436"/>
                      <a:pt x="63500" y="7129436"/>
                    </a:cubicBezTo>
                    <a:cubicBezTo>
                      <a:pt x="28540" y="7129436"/>
                      <a:pt x="157" y="7157693"/>
                      <a:pt x="0" y="7192652"/>
                    </a:cubicBezTo>
                    <a:cubicBezTo>
                      <a:pt x="157" y="7227612"/>
                      <a:pt x="28540" y="7255869"/>
                      <a:pt x="63500" y="7255869"/>
                    </a:cubicBezTo>
                    <a:cubicBezTo>
                      <a:pt x="98460" y="7255869"/>
                      <a:pt x="126843" y="7227612"/>
                      <a:pt x="127000" y="7192652"/>
                    </a:cubicBezTo>
                    <a:close/>
                    <a:moveTo>
                      <a:pt x="36078" y="7184616"/>
                    </a:moveTo>
                    <a:lnTo>
                      <a:pt x="90922" y="7200688"/>
                    </a:lnTo>
                    <a:lnTo>
                      <a:pt x="2167582" y="71253"/>
                    </a:lnTo>
                    <a:lnTo>
                      <a:pt x="2112739" y="55181"/>
                    </a:lnTo>
                    <a:close/>
                    <a:moveTo>
                      <a:pt x="2203660" y="63217"/>
                    </a:moveTo>
                    <a:cubicBezTo>
                      <a:pt x="2203504" y="28258"/>
                      <a:pt x="2175120" y="0"/>
                      <a:pt x="2140160" y="0"/>
                    </a:cubicBezTo>
                    <a:cubicBezTo>
                      <a:pt x="2105200" y="0"/>
                      <a:pt x="2076817" y="28258"/>
                      <a:pt x="2076660" y="63217"/>
                    </a:cubicBezTo>
                    <a:cubicBezTo>
                      <a:pt x="2076817" y="98176"/>
                      <a:pt x="2105200" y="126433"/>
                      <a:pt x="2140160" y="126433"/>
                    </a:cubicBezTo>
                    <a:cubicBezTo>
                      <a:pt x="2175120" y="126433"/>
                      <a:pt x="2203504" y="98176"/>
                      <a:pt x="2203660" y="63217"/>
                    </a:cubicBezTo>
                    <a:close/>
                  </a:path>
                </a:pathLst>
              </a:custGeom>
              <a:solidFill>
                <a:srgbClr val="343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5" name="Google Shape;315;p8"/>
          <p:cNvGrpSpPr/>
          <p:nvPr/>
        </p:nvGrpSpPr>
        <p:grpSpPr>
          <a:xfrm>
            <a:off x="1028700" y="1071563"/>
            <a:ext cx="8061671" cy="3624148"/>
            <a:chOff x="0" y="57150"/>
            <a:chExt cx="10748895" cy="4832196"/>
          </a:xfrm>
        </p:grpSpPr>
        <p:sp>
          <p:nvSpPr>
            <p:cNvPr id="316" name="Google Shape;316;p8"/>
            <p:cNvSpPr txBox="1"/>
            <p:nvPr/>
          </p:nvSpPr>
          <p:spPr>
            <a:xfrm>
              <a:off x="0" y="57150"/>
              <a:ext cx="10674809" cy="2869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Rise of</a:t>
              </a:r>
              <a:endParaRPr/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Self-Learning</a:t>
              </a:r>
              <a:endParaRPr/>
            </a:p>
          </p:txBody>
        </p:sp>
        <p:sp>
          <p:nvSpPr>
            <p:cNvPr id="317" name="Google Shape;317;p8"/>
            <p:cNvSpPr txBox="1"/>
            <p:nvPr/>
          </p:nvSpPr>
          <p:spPr>
            <a:xfrm>
              <a:off x="77056" y="3422496"/>
              <a:ext cx="10671839" cy="1466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demonstrations, lectures, and speeches.</a:t>
              </a:r>
              <a:endParaRPr/>
            </a:p>
          </p:txBody>
        </p:sp>
      </p:grpSp>
      <p:pic>
        <p:nvPicPr>
          <p:cNvPr id="318" name="Google Shape;3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774487" y="6848728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9"/>
          <p:cNvGrpSpPr/>
          <p:nvPr/>
        </p:nvGrpSpPr>
        <p:grpSpPr>
          <a:xfrm>
            <a:off x="9366550" y="5655349"/>
            <a:ext cx="7892750" cy="3602951"/>
            <a:chOff x="0" y="47625"/>
            <a:chExt cx="10523667" cy="4803935"/>
          </a:xfrm>
        </p:grpSpPr>
        <p:sp>
          <p:nvSpPr>
            <p:cNvPr id="324" name="Google Shape;324;p9"/>
            <p:cNvSpPr txBox="1"/>
            <p:nvPr/>
          </p:nvSpPr>
          <p:spPr>
            <a:xfrm>
              <a:off x="0" y="47625"/>
              <a:ext cx="10523667" cy="28793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The Psychology Behind Learning</a:t>
              </a:r>
              <a:endParaRPr/>
            </a:p>
          </p:txBody>
        </p:sp>
        <p:sp>
          <p:nvSpPr>
            <p:cNvPr id="325" name="Google Shape;325;p9"/>
            <p:cNvSpPr txBox="1"/>
            <p:nvPr/>
          </p:nvSpPr>
          <p:spPr>
            <a:xfrm>
              <a:off x="0" y="3384710"/>
              <a:ext cx="10520697" cy="1466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 and speeches.</a:t>
              </a:r>
              <a:endParaRPr/>
            </a:p>
          </p:txBody>
        </p:sp>
      </p:grpSp>
      <p:pic>
        <p:nvPicPr>
          <p:cNvPr id="326" name="Google Shape;3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863321" y="-708355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-756662" y="1028700"/>
            <a:ext cx="13670974" cy="2442175"/>
            <a:chOff x="0" y="0"/>
            <a:chExt cx="18227965" cy="3256233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0" y="0"/>
              <a:ext cx="18227965" cy="3256233"/>
              <a:chOff x="0" y="0"/>
              <a:chExt cx="32463186" cy="5799205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2390" y="72390"/>
                <a:ext cx="32318407" cy="5654425"/>
              </a:xfrm>
              <a:custGeom>
                <a:rect b="b" l="l" r="r" t="t"/>
                <a:pathLst>
                  <a:path extrusionOk="0" h="5654425" w="32318408">
                    <a:moveTo>
                      <a:pt x="0" y="0"/>
                    </a:moveTo>
                    <a:lnTo>
                      <a:pt x="32318408" y="0"/>
                    </a:lnTo>
                    <a:lnTo>
                      <a:pt x="32318408" y="5654425"/>
                    </a:lnTo>
                    <a:lnTo>
                      <a:pt x="0" y="5654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EFF"/>
              </a:solidFill>
              <a:ln>
                <a:noFill/>
              </a:ln>
            </p:spPr>
          </p:sp>
          <p:sp>
            <p:nvSpPr>
              <p:cNvPr id="99" name="Google Shape;99;p2"/>
              <p:cNvSpPr/>
              <p:nvPr/>
            </p:nvSpPr>
            <p:spPr>
              <a:xfrm>
                <a:off x="0" y="0"/>
                <a:ext cx="32463186" cy="5799205"/>
              </a:xfrm>
              <a:custGeom>
                <a:rect b="b" l="l" r="r" t="t"/>
                <a:pathLst>
                  <a:path extrusionOk="0" h="5799205" w="32463187">
                    <a:moveTo>
                      <a:pt x="32318409" y="5654425"/>
                    </a:moveTo>
                    <a:lnTo>
                      <a:pt x="32463187" y="5654425"/>
                    </a:lnTo>
                    <a:lnTo>
                      <a:pt x="32463187" y="5799205"/>
                    </a:lnTo>
                    <a:lnTo>
                      <a:pt x="32318409" y="5799205"/>
                    </a:lnTo>
                    <a:lnTo>
                      <a:pt x="32318409" y="5654425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654425"/>
                    </a:lnTo>
                    <a:lnTo>
                      <a:pt x="0" y="5654425"/>
                    </a:lnTo>
                    <a:lnTo>
                      <a:pt x="0" y="144780"/>
                    </a:lnTo>
                    <a:close/>
                    <a:moveTo>
                      <a:pt x="0" y="5654425"/>
                    </a:moveTo>
                    <a:lnTo>
                      <a:pt x="144780" y="5654425"/>
                    </a:lnTo>
                    <a:lnTo>
                      <a:pt x="144780" y="5799205"/>
                    </a:lnTo>
                    <a:lnTo>
                      <a:pt x="0" y="5799205"/>
                    </a:lnTo>
                    <a:lnTo>
                      <a:pt x="0" y="5654425"/>
                    </a:lnTo>
                    <a:close/>
                    <a:moveTo>
                      <a:pt x="32318409" y="144780"/>
                    </a:moveTo>
                    <a:lnTo>
                      <a:pt x="32463187" y="144780"/>
                    </a:lnTo>
                    <a:lnTo>
                      <a:pt x="32463187" y="5654425"/>
                    </a:lnTo>
                    <a:lnTo>
                      <a:pt x="32318409" y="5654425"/>
                    </a:lnTo>
                    <a:lnTo>
                      <a:pt x="32318409" y="144780"/>
                    </a:lnTo>
                    <a:close/>
                    <a:moveTo>
                      <a:pt x="144780" y="5654425"/>
                    </a:moveTo>
                    <a:lnTo>
                      <a:pt x="32318409" y="5654425"/>
                    </a:lnTo>
                    <a:lnTo>
                      <a:pt x="32318409" y="5799205"/>
                    </a:lnTo>
                    <a:lnTo>
                      <a:pt x="144780" y="5799205"/>
                    </a:lnTo>
                    <a:lnTo>
                      <a:pt x="144780" y="5654425"/>
                    </a:lnTo>
                    <a:close/>
                    <a:moveTo>
                      <a:pt x="32318409" y="0"/>
                    </a:moveTo>
                    <a:lnTo>
                      <a:pt x="32463187" y="0"/>
                    </a:lnTo>
                    <a:lnTo>
                      <a:pt x="32463187" y="144780"/>
                    </a:lnTo>
                    <a:lnTo>
                      <a:pt x="32318409" y="144780"/>
                    </a:lnTo>
                    <a:lnTo>
                      <a:pt x="3231840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2318409" y="0"/>
                    </a:lnTo>
                    <a:lnTo>
                      <a:pt x="3231840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E414D"/>
              </a:solidFill>
              <a:ln>
                <a:noFill/>
              </a:ln>
            </p:spPr>
          </p:sp>
        </p:grpSp>
        <p:sp>
          <p:nvSpPr>
            <p:cNvPr id="100" name="Google Shape;100;p2"/>
            <p:cNvSpPr txBox="1"/>
            <p:nvPr/>
          </p:nvSpPr>
          <p:spPr>
            <a:xfrm>
              <a:off x="2380482" y="915433"/>
              <a:ext cx="14982347" cy="1472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Agenda</a:t>
              </a:r>
              <a:endParaRPr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028700" y="4589800"/>
            <a:ext cx="8457300" cy="4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14D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30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14D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rPr>
              <a:t>Data Quality Report &amp; Data Cleaning</a:t>
            </a:r>
            <a:endParaRPr sz="30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14D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rPr>
              <a:t>Variable Creation</a:t>
            </a:r>
            <a:endParaRPr sz="30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14D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rPr>
              <a:t>Feature Selection</a:t>
            </a:r>
            <a:endParaRPr sz="30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14D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rPr>
              <a:t>Modeling</a:t>
            </a:r>
            <a:endParaRPr sz="30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14D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 sz="30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14D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2E414D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3000">
              <a:solidFill>
                <a:srgbClr val="2E414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4316744" y="-159784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10"/>
          <p:cNvGrpSpPr/>
          <p:nvPr/>
        </p:nvGrpSpPr>
        <p:grpSpPr>
          <a:xfrm>
            <a:off x="-237450" y="-172583"/>
            <a:ext cx="16363187" cy="10632166"/>
            <a:chOff x="0" y="0"/>
            <a:chExt cx="38856133" cy="25247213"/>
          </a:xfrm>
        </p:grpSpPr>
        <p:sp>
          <p:nvSpPr>
            <p:cNvPr id="332" name="Google Shape;332;p10"/>
            <p:cNvSpPr/>
            <p:nvPr/>
          </p:nvSpPr>
          <p:spPr>
            <a:xfrm>
              <a:off x="72390" y="72390"/>
              <a:ext cx="38711350" cy="25102432"/>
            </a:xfrm>
            <a:custGeom>
              <a:rect b="b" l="l" r="r" t="t"/>
              <a:pathLst>
                <a:path extrusionOk="0" h="25102433" w="38711351">
                  <a:moveTo>
                    <a:pt x="0" y="0"/>
                  </a:moveTo>
                  <a:lnTo>
                    <a:pt x="38711351" y="0"/>
                  </a:lnTo>
                  <a:lnTo>
                    <a:pt x="38711351" y="25102433"/>
                  </a:lnTo>
                  <a:lnTo>
                    <a:pt x="0" y="25102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333" name="Google Shape;333;p10"/>
            <p:cNvSpPr/>
            <p:nvPr/>
          </p:nvSpPr>
          <p:spPr>
            <a:xfrm>
              <a:off x="0" y="0"/>
              <a:ext cx="38856133" cy="25247213"/>
            </a:xfrm>
            <a:custGeom>
              <a:rect b="b" l="l" r="r" t="t"/>
              <a:pathLst>
                <a:path extrusionOk="0" h="25247214" w="38856134">
                  <a:moveTo>
                    <a:pt x="38711352" y="25102434"/>
                  </a:moveTo>
                  <a:lnTo>
                    <a:pt x="38856134" y="25102434"/>
                  </a:lnTo>
                  <a:lnTo>
                    <a:pt x="38856134" y="25247214"/>
                  </a:lnTo>
                  <a:lnTo>
                    <a:pt x="38711352" y="25247214"/>
                  </a:lnTo>
                  <a:lnTo>
                    <a:pt x="38711352" y="251024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102434"/>
                  </a:lnTo>
                  <a:lnTo>
                    <a:pt x="0" y="25102434"/>
                  </a:lnTo>
                  <a:lnTo>
                    <a:pt x="0" y="144780"/>
                  </a:lnTo>
                  <a:close/>
                  <a:moveTo>
                    <a:pt x="0" y="25102434"/>
                  </a:moveTo>
                  <a:lnTo>
                    <a:pt x="144780" y="25102434"/>
                  </a:lnTo>
                  <a:lnTo>
                    <a:pt x="144780" y="25247214"/>
                  </a:lnTo>
                  <a:lnTo>
                    <a:pt x="0" y="25247214"/>
                  </a:lnTo>
                  <a:lnTo>
                    <a:pt x="0" y="25102434"/>
                  </a:lnTo>
                  <a:close/>
                  <a:moveTo>
                    <a:pt x="38711352" y="144780"/>
                  </a:moveTo>
                  <a:lnTo>
                    <a:pt x="38856134" y="144780"/>
                  </a:lnTo>
                  <a:lnTo>
                    <a:pt x="38856134" y="25102434"/>
                  </a:lnTo>
                  <a:lnTo>
                    <a:pt x="38711352" y="25102434"/>
                  </a:lnTo>
                  <a:lnTo>
                    <a:pt x="38711352" y="144780"/>
                  </a:lnTo>
                  <a:close/>
                  <a:moveTo>
                    <a:pt x="144780" y="25102434"/>
                  </a:moveTo>
                  <a:lnTo>
                    <a:pt x="38711352" y="25102434"/>
                  </a:lnTo>
                  <a:lnTo>
                    <a:pt x="38711352" y="25247214"/>
                  </a:lnTo>
                  <a:lnTo>
                    <a:pt x="144780" y="25247214"/>
                  </a:lnTo>
                  <a:lnTo>
                    <a:pt x="144780" y="25102434"/>
                  </a:lnTo>
                  <a:close/>
                  <a:moveTo>
                    <a:pt x="38711352" y="0"/>
                  </a:moveTo>
                  <a:lnTo>
                    <a:pt x="38856134" y="0"/>
                  </a:lnTo>
                  <a:lnTo>
                    <a:pt x="38856134" y="144780"/>
                  </a:lnTo>
                  <a:lnTo>
                    <a:pt x="38711352" y="144780"/>
                  </a:lnTo>
                  <a:lnTo>
                    <a:pt x="3871135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11352" y="0"/>
                  </a:lnTo>
                  <a:lnTo>
                    <a:pt x="3871135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pic>
        <p:nvPicPr>
          <p:cNvPr id="334" name="Google Shape;334;p10"/>
          <p:cNvPicPr preferRelativeResize="0"/>
          <p:nvPr/>
        </p:nvPicPr>
        <p:blipFill rotWithShape="1">
          <a:blip r:embed="rId3">
            <a:alphaModFix/>
          </a:blip>
          <a:srcRect b="12400" l="0" r="0" t="12401"/>
          <a:stretch/>
        </p:blipFill>
        <p:spPr>
          <a:xfrm>
            <a:off x="6251882" y="1089185"/>
            <a:ext cx="8626535" cy="810863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0"/>
          <p:cNvSpPr txBox="1"/>
          <p:nvPr/>
        </p:nvSpPr>
        <p:spPr>
          <a:xfrm>
            <a:off x="1028700" y="933450"/>
            <a:ext cx="3951392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Presentations are communication tools that can be lectures.</a:t>
            </a:r>
            <a:endParaRPr/>
          </a:p>
        </p:txBody>
      </p:sp>
      <p:pic>
        <p:nvPicPr>
          <p:cNvPr id="336" name="Google Shape;33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802826" y="6423642"/>
            <a:ext cx="5136684" cy="481914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0"/>
          <p:cNvSpPr txBox="1"/>
          <p:nvPr/>
        </p:nvSpPr>
        <p:spPr>
          <a:xfrm rot="5400000">
            <a:off x="13455970" y="5158265"/>
            <a:ext cx="7663810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Fun Hacks | Marceline Anderson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 txBox="1"/>
          <p:nvPr/>
        </p:nvSpPr>
        <p:spPr>
          <a:xfrm rot="-5400000">
            <a:off x="-706466" y="5619666"/>
            <a:ext cx="5285558" cy="1910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TYPE OF LEARNERS</a:t>
            </a:r>
            <a:endParaRPr/>
          </a:p>
        </p:txBody>
      </p:sp>
      <p:pic>
        <p:nvPicPr>
          <p:cNvPr id="343" name="Google Shape;3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11469" y="-1380872"/>
            <a:ext cx="5136684" cy="4819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1"/>
          <p:cNvGrpSpPr/>
          <p:nvPr/>
        </p:nvGrpSpPr>
        <p:grpSpPr>
          <a:xfrm>
            <a:off x="6365554" y="5512528"/>
            <a:ext cx="10893746" cy="3745772"/>
            <a:chOff x="0" y="0"/>
            <a:chExt cx="25868361" cy="8894736"/>
          </a:xfrm>
        </p:grpSpPr>
        <p:sp>
          <p:nvSpPr>
            <p:cNvPr id="345" name="Google Shape;345;p11"/>
            <p:cNvSpPr/>
            <p:nvPr/>
          </p:nvSpPr>
          <p:spPr>
            <a:xfrm>
              <a:off x="72390" y="72390"/>
              <a:ext cx="25723582" cy="8749956"/>
            </a:xfrm>
            <a:custGeom>
              <a:rect b="b" l="l" r="r" t="t"/>
              <a:pathLst>
                <a:path extrusionOk="0" h="8749956" w="25723583">
                  <a:moveTo>
                    <a:pt x="0" y="0"/>
                  </a:moveTo>
                  <a:lnTo>
                    <a:pt x="25723583" y="0"/>
                  </a:lnTo>
                  <a:lnTo>
                    <a:pt x="25723583" y="8749956"/>
                  </a:lnTo>
                  <a:lnTo>
                    <a:pt x="0" y="874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346" name="Google Shape;346;p11"/>
            <p:cNvSpPr/>
            <p:nvPr/>
          </p:nvSpPr>
          <p:spPr>
            <a:xfrm>
              <a:off x="0" y="0"/>
              <a:ext cx="25868361" cy="8894736"/>
            </a:xfrm>
            <a:custGeom>
              <a:rect b="b" l="l" r="r" t="t"/>
              <a:pathLst>
                <a:path extrusionOk="0" h="8894736" w="25868362">
                  <a:moveTo>
                    <a:pt x="25723582" y="8749956"/>
                  </a:moveTo>
                  <a:lnTo>
                    <a:pt x="25868362" y="8749956"/>
                  </a:lnTo>
                  <a:lnTo>
                    <a:pt x="25868362" y="8894736"/>
                  </a:lnTo>
                  <a:lnTo>
                    <a:pt x="25723582" y="8894736"/>
                  </a:lnTo>
                  <a:lnTo>
                    <a:pt x="25723582" y="874995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749956"/>
                  </a:lnTo>
                  <a:lnTo>
                    <a:pt x="0" y="8749956"/>
                  </a:lnTo>
                  <a:lnTo>
                    <a:pt x="0" y="144780"/>
                  </a:lnTo>
                  <a:close/>
                  <a:moveTo>
                    <a:pt x="0" y="8749956"/>
                  </a:moveTo>
                  <a:lnTo>
                    <a:pt x="144780" y="8749956"/>
                  </a:lnTo>
                  <a:lnTo>
                    <a:pt x="144780" y="8894736"/>
                  </a:lnTo>
                  <a:lnTo>
                    <a:pt x="0" y="8894736"/>
                  </a:lnTo>
                  <a:lnTo>
                    <a:pt x="0" y="8749956"/>
                  </a:lnTo>
                  <a:close/>
                  <a:moveTo>
                    <a:pt x="25723582" y="144780"/>
                  </a:moveTo>
                  <a:lnTo>
                    <a:pt x="25868362" y="144780"/>
                  </a:lnTo>
                  <a:lnTo>
                    <a:pt x="25868362" y="8749956"/>
                  </a:lnTo>
                  <a:lnTo>
                    <a:pt x="25723582" y="8749956"/>
                  </a:lnTo>
                  <a:lnTo>
                    <a:pt x="25723582" y="144780"/>
                  </a:lnTo>
                  <a:close/>
                  <a:moveTo>
                    <a:pt x="144780" y="8749956"/>
                  </a:moveTo>
                  <a:lnTo>
                    <a:pt x="25723582" y="8749956"/>
                  </a:lnTo>
                  <a:lnTo>
                    <a:pt x="25723582" y="8894736"/>
                  </a:lnTo>
                  <a:lnTo>
                    <a:pt x="144780" y="8894736"/>
                  </a:lnTo>
                  <a:lnTo>
                    <a:pt x="144780" y="8749956"/>
                  </a:lnTo>
                  <a:close/>
                  <a:moveTo>
                    <a:pt x="25723582" y="0"/>
                  </a:moveTo>
                  <a:lnTo>
                    <a:pt x="25868362" y="0"/>
                  </a:lnTo>
                  <a:lnTo>
                    <a:pt x="25868362" y="144780"/>
                  </a:lnTo>
                  <a:lnTo>
                    <a:pt x="25723582" y="144780"/>
                  </a:lnTo>
                  <a:lnTo>
                    <a:pt x="2572358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5723582" y="0"/>
                  </a:lnTo>
                  <a:lnTo>
                    <a:pt x="2572358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grpSp>
        <p:nvGrpSpPr>
          <p:cNvPr id="347" name="Google Shape;347;p11"/>
          <p:cNvGrpSpPr/>
          <p:nvPr/>
        </p:nvGrpSpPr>
        <p:grpSpPr>
          <a:xfrm>
            <a:off x="12561219" y="6524898"/>
            <a:ext cx="3384610" cy="1671026"/>
            <a:chOff x="0" y="-66675"/>
            <a:chExt cx="4512814" cy="2228034"/>
          </a:xfrm>
        </p:grpSpPr>
        <p:sp>
          <p:nvSpPr>
            <p:cNvPr id="348" name="Google Shape;348;p11"/>
            <p:cNvSpPr txBox="1"/>
            <p:nvPr/>
          </p:nvSpPr>
          <p:spPr>
            <a:xfrm>
              <a:off x="0" y="-66675"/>
              <a:ext cx="4512814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KINESTHETIC</a:t>
              </a:r>
              <a:endParaRPr/>
            </a:p>
          </p:txBody>
        </p:sp>
        <p:sp>
          <p:nvSpPr>
            <p:cNvPr id="349" name="Google Shape;349;p11"/>
            <p:cNvSpPr txBox="1"/>
            <p:nvPr/>
          </p:nvSpPr>
          <p:spPr>
            <a:xfrm>
              <a:off x="0" y="967559"/>
              <a:ext cx="4512814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</p:grpSp>
      <p:grpSp>
        <p:nvGrpSpPr>
          <p:cNvPr id="350" name="Google Shape;350;p11"/>
          <p:cNvGrpSpPr/>
          <p:nvPr/>
        </p:nvGrpSpPr>
        <p:grpSpPr>
          <a:xfrm>
            <a:off x="6365554" y="1028700"/>
            <a:ext cx="10893746" cy="3745772"/>
            <a:chOff x="0" y="0"/>
            <a:chExt cx="25868361" cy="8894736"/>
          </a:xfrm>
        </p:grpSpPr>
        <p:sp>
          <p:nvSpPr>
            <p:cNvPr id="351" name="Google Shape;351;p11"/>
            <p:cNvSpPr/>
            <p:nvPr/>
          </p:nvSpPr>
          <p:spPr>
            <a:xfrm>
              <a:off x="72390" y="72390"/>
              <a:ext cx="25723582" cy="8749956"/>
            </a:xfrm>
            <a:custGeom>
              <a:rect b="b" l="l" r="r" t="t"/>
              <a:pathLst>
                <a:path extrusionOk="0" h="8749956" w="25723583">
                  <a:moveTo>
                    <a:pt x="0" y="0"/>
                  </a:moveTo>
                  <a:lnTo>
                    <a:pt x="25723583" y="0"/>
                  </a:lnTo>
                  <a:lnTo>
                    <a:pt x="25723583" y="8749956"/>
                  </a:lnTo>
                  <a:lnTo>
                    <a:pt x="0" y="874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352" name="Google Shape;352;p11"/>
            <p:cNvSpPr/>
            <p:nvPr/>
          </p:nvSpPr>
          <p:spPr>
            <a:xfrm>
              <a:off x="0" y="0"/>
              <a:ext cx="25868361" cy="8894736"/>
            </a:xfrm>
            <a:custGeom>
              <a:rect b="b" l="l" r="r" t="t"/>
              <a:pathLst>
                <a:path extrusionOk="0" h="8894736" w="25868362">
                  <a:moveTo>
                    <a:pt x="25723582" y="8749956"/>
                  </a:moveTo>
                  <a:lnTo>
                    <a:pt x="25868362" y="8749956"/>
                  </a:lnTo>
                  <a:lnTo>
                    <a:pt x="25868362" y="8894736"/>
                  </a:lnTo>
                  <a:lnTo>
                    <a:pt x="25723582" y="8894736"/>
                  </a:lnTo>
                  <a:lnTo>
                    <a:pt x="25723582" y="874995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749956"/>
                  </a:lnTo>
                  <a:lnTo>
                    <a:pt x="0" y="8749956"/>
                  </a:lnTo>
                  <a:lnTo>
                    <a:pt x="0" y="144780"/>
                  </a:lnTo>
                  <a:close/>
                  <a:moveTo>
                    <a:pt x="0" y="8749956"/>
                  </a:moveTo>
                  <a:lnTo>
                    <a:pt x="144780" y="8749956"/>
                  </a:lnTo>
                  <a:lnTo>
                    <a:pt x="144780" y="8894736"/>
                  </a:lnTo>
                  <a:lnTo>
                    <a:pt x="0" y="8894736"/>
                  </a:lnTo>
                  <a:lnTo>
                    <a:pt x="0" y="8749956"/>
                  </a:lnTo>
                  <a:close/>
                  <a:moveTo>
                    <a:pt x="25723582" y="144780"/>
                  </a:moveTo>
                  <a:lnTo>
                    <a:pt x="25868362" y="144780"/>
                  </a:lnTo>
                  <a:lnTo>
                    <a:pt x="25868362" y="8749956"/>
                  </a:lnTo>
                  <a:lnTo>
                    <a:pt x="25723582" y="8749956"/>
                  </a:lnTo>
                  <a:lnTo>
                    <a:pt x="25723582" y="144780"/>
                  </a:lnTo>
                  <a:close/>
                  <a:moveTo>
                    <a:pt x="144780" y="8749956"/>
                  </a:moveTo>
                  <a:lnTo>
                    <a:pt x="25723582" y="8749956"/>
                  </a:lnTo>
                  <a:lnTo>
                    <a:pt x="25723582" y="8894736"/>
                  </a:lnTo>
                  <a:lnTo>
                    <a:pt x="144780" y="8894736"/>
                  </a:lnTo>
                  <a:lnTo>
                    <a:pt x="144780" y="8749956"/>
                  </a:lnTo>
                  <a:close/>
                  <a:moveTo>
                    <a:pt x="25723582" y="0"/>
                  </a:moveTo>
                  <a:lnTo>
                    <a:pt x="25868362" y="0"/>
                  </a:lnTo>
                  <a:lnTo>
                    <a:pt x="25868362" y="144780"/>
                  </a:lnTo>
                  <a:lnTo>
                    <a:pt x="25723582" y="144780"/>
                  </a:lnTo>
                  <a:lnTo>
                    <a:pt x="2572358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5723582" y="0"/>
                  </a:lnTo>
                  <a:lnTo>
                    <a:pt x="2572358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grpSp>
        <p:nvGrpSpPr>
          <p:cNvPr id="353" name="Google Shape;353;p11"/>
          <p:cNvGrpSpPr/>
          <p:nvPr/>
        </p:nvGrpSpPr>
        <p:grpSpPr>
          <a:xfrm>
            <a:off x="7679025" y="6524898"/>
            <a:ext cx="3384610" cy="1671026"/>
            <a:chOff x="0" y="-66675"/>
            <a:chExt cx="4512814" cy="2228034"/>
          </a:xfrm>
        </p:grpSpPr>
        <p:sp>
          <p:nvSpPr>
            <p:cNvPr id="354" name="Google Shape;354;p11"/>
            <p:cNvSpPr txBox="1"/>
            <p:nvPr/>
          </p:nvSpPr>
          <p:spPr>
            <a:xfrm>
              <a:off x="0" y="-66675"/>
              <a:ext cx="4512814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READING</a:t>
              </a:r>
              <a:endParaRPr/>
            </a:p>
          </p:txBody>
        </p:sp>
        <p:sp>
          <p:nvSpPr>
            <p:cNvPr id="355" name="Google Shape;355;p11"/>
            <p:cNvSpPr txBox="1"/>
            <p:nvPr/>
          </p:nvSpPr>
          <p:spPr>
            <a:xfrm>
              <a:off x="0" y="967559"/>
              <a:ext cx="4512814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</p:grpSp>
      <p:grpSp>
        <p:nvGrpSpPr>
          <p:cNvPr id="356" name="Google Shape;356;p11"/>
          <p:cNvGrpSpPr/>
          <p:nvPr/>
        </p:nvGrpSpPr>
        <p:grpSpPr>
          <a:xfrm>
            <a:off x="12561219" y="2041070"/>
            <a:ext cx="3384610" cy="1671026"/>
            <a:chOff x="0" y="-66675"/>
            <a:chExt cx="4512814" cy="2228034"/>
          </a:xfrm>
        </p:grpSpPr>
        <p:sp>
          <p:nvSpPr>
            <p:cNvPr id="357" name="Google Shape;357;p11"/>
            <p:cNvSpPr txBox="1"/>
            <p:nvPr/>
          </p:nvSpPr>
          <p:spPr>
            <a:xfrm>
              <a:off x="0" y="-66675"/>
              <a:ext cx="4512814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AUDITORY</a:t>
              </a:r>
              <a:endParaRPr/>
            </a:p>
          </p:txBody>
        </p:sp>
        <p:sp>
          <p:nvSpPr>
            <p:cNvPr id="358" name="Google Shape;358;p11"/>
            <p:cNvSpPr txBox="1"/>
            <p:nvPr/>
          </p:nvSpPr>
          <p:spPr>
            <a:xfrm>
              <a:off x="0" y="967559"/>
              <a:ext cx="4512814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</p:grpSp>
      <p:grpSp>
        <p:nvGrpSpPr>
          <p:cNvPr id="359" name="Google Shape;359;p11"/>
          <p:cNvGrpSpPr/>
          <p:nvPr/>
        </p:nvGrpSpPr>
        <p:grpSpPr>
          <a:xfrm>
            <a:off x="7679025" y="2041070"/>
            <a:ext cx="3384610" cy="1671026"/>
            <a:chOff x="0" y="-66675"/>
            <a:chExt cx="4512814" cy="2228034"/>
          </a:xfrm>
        </p:grpSpPr>
        <p:sp>
          <p:nvSpPr>
            <p:cNvPr id="360" name="Google Shape;360;p11"/>
            <p:cNvSpPr txBox="1"/>
            <p:nvPr/>
          </p:nvSpPr>
          <p:spPr>
            <a:xfrm>
              <a:off x="0" y="-66675"/>
              <a:ext cx="4512814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VISUAL</a:t>
              </a:r>
              <a:endParaRPr/>
            </a:p>
          </p:txBody>
        </p:sp>
        <p:sp>
          <p:nvSpPr>
            <p:cNvPr id="361" name="Google Shape;361;p11"/>
            <p:cNvSpPr txBox="1"/>
            <p:nvPr/>
          </p:nvSpPr>
          <p:spPr>
            <a:xfrm>
              <a:off x="0" y="967559"/>
              <a:ext cx="4512814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2"/>
          <p:cNvGrpSpPr/>
          <p:nvPr/>
        </p:nvGrpSpPr>
        <p:grpSpPr>
          <a:xfrm>
            <a:off x="-436227" y="-441805"/>
            <a:ext cx="4177386" cy="11170608"/>
            <a:chOff x="0" y="0"/>
            <a:chExt cx="9919649" cy="26525800"/>
          </a:xfrm>
        </p:grpSpPr>
        <p:sp>
          <p:nvSpPr>
            <p:cNvPr id="367" name="Google Shape;367;p12"/>
            <p:cNvSpPr/>
            <p:nvPr/>
          </p:nvSpPr>
          <p:spPr>
            <a:xfrm>
              <a:off x="72390" y="72390"/>
              <a:ext cx="9774869" cy="26381021"/>
            </a:xfrm>
            <a:custGeom>
              <a:rect b="b" l="l" r="r" t="t"/>
              <a:pathLst>
                <a:path extrusionOk="0" h="26381022" w="9774869">
                  <a:moveTo>
                    <a:pt x="0" y="0"/>
                  </a:moveTo>
                  <a:lnTo>
                    <a:pt x="9774869" y="0"/>
                  </a:lnTo>
                  <a:lnTo>
                    <a:pt x="9774869" y="26381022"/>
                  </a:lnTo>
                  <a:lnTo>
                    <a:pt x="0" y="26381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368" name="Google Shape;368;p12"/>
            <p:cNvSpPr/>
            <p:nvPr/>
          </p:nvSpPr>
          <p:spPr>
            <a:xfrm>
              <a:off x="0" y="0"/>
              <a:ext cx="9919649" cy="26525800"/>
            </a:xfrm>
            <a:custGeom>
              <a:rect b="b" l="l" r="r" t="t"/>
              <a:pathLst>
                <a:path extrusionOk="0" h="26525801" w="9919649">
                  <a:moveTo>
                    <a:pt x="9774869" y="26381022"/>
                  </a:moveTo>
                  <a:lnTo>
                    <a:pt x="9919649" y="26381022"/>
                  </a:lnTo>
                  <a:lnTo>
                    <a:pt x="9919649" y="26525801"/>
                  </a:lnTo>
                  <a:lnTo>
                    <a:pt x="9774869" y="26525801"/>
                  </a:lnTo>
                  <a:lnTo>
                    <a:pt x="9774869" y="2638102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6381022"/>
                  </a:lnTo>
                  <a:lnTo>
                    <a:pt x="0" y="26381022"/>
                  </a:lnTo>
                  <a:lnTo>
                    <a:pt x="0" y="144780"/>
                  </a:lnTo>
                  <a:close/>
                  <a:moveTo>
                    <a:pt x="0" y="26381022"/>
                  </a:moveTo>
                  <a:lnTo>
                    <a:pt x="144780" y="26381022"/>
                  </a:lnTo>
                  <a:lnTo>
                    <a:pt x="144780" y="26525801"/>
                  </a:lnTo>
                  <a:lnTo>
                    <a:pt x="0" y="26525801"/>
                  </a:lnTo>
                  <a:lnTo>
                    <a:pt x="0" y="26381022"/>
                  </a:lnTo>
                  <a:close/>
                  <a:moveTo>
                    <a:pt x="9774869" y="144780"/>
                  </a:moveTo>
                  <a:lnTo>
                    <a:pt x="9919649" y="144780"/>
                  </a:lnTo>
                  <a:lnTo>
                    <a:pt x="9919649" y="26381022"/>
                  </a:lnTo>
                  <a:lnTo>
                    <a:pt x="9774869" y="26381022"/>
                  </a:lnTo>
                  <a:lnTo>
                    <a:pt x="9774869" y="144780"/>
                  </a:lnTo>
                  <a:close/>
                  <a:moveTo>
                    <a:pt x="144780" y="26381022"/>
                  </a:moveTo>
                  <a:lnTo>
                    <a:pt x="9774869" y="26381022"/>
                  </a:lnTo>
                  <a:lnTo>
                    <a:pt x="9774869" y="26525801"/>
                  </a:lnTo>
                  <a:lnTo>
                    <a:pt x="144780" y="26525801"/>
                  </a:lnTo>
                  <a:lnTo>
                    <a:pt x="144780" y="26381022"/>
                  </a:lnTo>
                  <a:close/>
                  <a:moveTo>
                    <a:pt x="9774869" y="0"/>
                  </a:moveTo>
                  <a:lnTo>
                    <a:pt x="9919649" y="0"/>
                  </a:lnTo>
                  <a:lnTo>
                    <a:pt x="9919649" y="144780"/>
                  </a:lnTo>
                  <a:lnTo>
                    <a:pt x="9774869" y="144780"/>
                  </a:lnTo>
                  <a:lnTo>
                    <a:pt x="9774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774869" y="0"/>
                  </a:lnTo>
                  <a:lnTo>
                    <a:pt x="9774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pic>
        <p:nvPicPr>
          <p:cNvPr id="369" name="Google Shape;369;p12"/>
          <p:cNvPicPr preferRelativeResize="0"/>
          <p:nvPr/>
        </p:nvPicPr>
        <p:blipFill rotWithShape="1">
          <a:blip r:embed="rId3">
            <a:alphaModFix/>
          </a:blip>
          <a:srcRect b="0" l="0" r="10077" t="0"/>
          <a:stretch/>
        </p:blipFill>
        <p:spPr>
          <a:xfrm>
            <a:off x="1028700" y="1028700"/>
            <a:ext cx="4817771" cy="356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2"/>
          <p:cNvPicPr preferRelativeResize="0"/>
          <p:nvPr/>
        </p:nvPicPr>
        <p:blipFill rotWithShape="1">
          <a:blip r:embed="rId4">
            <a:alphaModFix/>
          </a:blip>
          <a:srcRect b="379" l="0" r="0" t="0"/>
          <a:stretch/>
        </p:blipFill>
        <p:spPr>
          <a:xfrm>
            <a:off x="3437586" y="3358713"/>
            <a:ext cx="4817771" cy="356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2"/>
          <p:cNvPicPr preferRelativeResize="0"/>
          <p:nvPr/>
        </p:nvPicPr>
        <p:blipFill rotWithShape="1">
          <a:blip r:embed="rId5">
            <a:alphaModFix/>
          </a:blip>
          <a:srcRect b="0" l="0" r="0" t="7385"/>
          <a:stretch/>
        </p:blipFill>
        <p:spPr>
          <a:xfrm>
            <a:off x="1028700" y="5688727"/>
            <a:ext cx="4817771" cy="3569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12"/>
          <p:cNvGrpSpPr/>
          <p:nvPr/>
        </p:nvGrpSpPr>
        <p:grpSpPr>
          <a:xfrm>
            <a:off x="9793863" y="1028700"/>
            <a:ext cx="7465437" cy="2086328"/>
            <a:chOff x="0" y="0"/>
            <a:chExt cx="9953915" cy="2781770"/>
          </a:xfrm>
        </p:grpSpPr>
        <p:sp>
          <p:nvSpPr>
            <p:cNvPr id="373" name="Google Shape;373;p12"/>
            <p:cNvSpPr txBox="1"/>
            <p:nvPr/>
          </p:nvSpPr>
          <p:spPr>
            <a:xfrm>
              <a:off x="0" y="0"/>
              <a:ext cx="9953915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LEARNING IN ACTION</a:t>
              </a:r>
              <a:endParaRPr/>
            </a:p>
          </p:txBody>
        </p:sp>
        <p:sp>
          <p:nvSpPr>
            <p:cNvPr id="374" name="Google Shape;374;p12"/>
            <p:cNvSpPr txBox="1"/>
            <p:nvPr/>
          </p:nvSpPr>
          <p:spPr>
            <a:xfrm>
              <a:off x="264498" y="1314920"/>
              <a:ext cx="9689417" cy="1466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 and speeches.</a:t>
              </a:r>
              <a:endParaRPr/>
            </a:p>
          </p:txBody>
        </p:sp>
      </p:grpSp>
      <p:pic>
        <p:nvPicPr>
          <p:cNvPr id="375" name="Google Shape;37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16744" y="6227914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13"/>
          <p:cNvGrpSpPr/>
          <p:nvPr/>
        </p:nvGrpSpPr>
        <p:grpSpPr>
          <a:xfrm>
            <a:off x="11471308" y="1697795"/>
            <a:ext cx="7691431" cy="6891409"/>
            <a:chOff x="0" y="0"/>
            <a:chExt cx="18264124" cy="16364386"/>
          </a:xfrm>
        </p:grpSpPr>
        <p:sp>
          <p:nvSpPr>
            <p:cNvPr id="381" name="Google Shape;381;p13"/>
            <p:cNvSpPr/>
            <p:nvPr/>
          </p:nvSpPr>
          <p:spPr>
            <a:xfrm>
              <a:off x="72390" y="72390"/>
              <a:ext cx="18119343" cy="16219606"/>
            </a:xfrm>
            <a:custGeom>
              <a:rect b="b" l="l" r="r" t="t"/>
              <a:pathLst>
                <a:path extrusionOk="0" h="16219606" w="18119343">
                  <a:moveTo>
                    <a:pt x="0" y="0"/>
                  </a:moveTo>
                  <a:lnTo>
                    <a:pt x="18119343" y="0"/>
                  </a:lnTo>
                  <a:lnTo>
                    <a:pt x="18119343" y="16219606"/>
                  </a:lnTo>
                  <a:lnTo>
                    <a:pt x="0" y="16219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382" name="Google Shape;382;p13"/>
            <p:cNvSpPr/>
            <p:nvPr/>
          </p:nvSpPr>
          <p:spPr>
            <a:xfrm>
              <a:off x="0" y="0"/>
              <a:ext cx="18264124" cy="16364386"/>
            </a:xfrm>
            <a:custGeom>
              <a:rect b="b" l="l" r="r" t="t"/>
              <a:pathLst>
                <a:path extrusionOk="0" h="16364386" w="18264124">
                  <a:moveTo>
                    <a:pt x="18119344" y="16219607"/>
                  </a:moveTo>
                  <a:lnTo>
                    <a:pt x="18264124" y="16219607"/>
                  </a:lnTo>
                  <a:lnTo>
                    <a:pt x="18264124" y="16364386"/>
                  </a:lnTo>
                  <a:lnTo>
                    <a:pt x="18119344" y="16364386"/>
                  </a:lnTo>
                  <a:lnTo>
                    <a:pt x="18119344" y="1621960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6219607"/>
                  </a:lnTo>
                  <a:lnTo>
                    <a:pt x="0" y="16219607"/>
                  </a:lnTo>
                  <a:lnTo>
                    <a:pt x="0" y="144780"/>
                  </a:lnTo>
                  <a:close/>
                  <a:moveTo>
                    <a:pt x="0" y="16219607"/>
                  </a:moveTo>
                  <a:lnTo>
                    <a:pt x="144780" y="16219607"/>
                  </a:lnTo>
                  <a:lnTo>
                    <a:pt x="144780" y="16364386"/>
                  </a:lnTo>
                  <a:lnTo>
                    <a:pt x="0" y="16364386"/>
                  </a:lnTo>
                  <a:lnTo>
                    <a:pt x="0" y="16219607"/>
                  </a:lnTo>
                  <a:close/>
                  <a:moveTo>
                    <a:pt x="18119344" y="144780"/>
                  </a:moveTo>
                  <a:lnTo>
                    <a:pt x="18264124" y="144780"/>
                  </a:lnTo>
                  <a:lnTo>
                    <a:pt x="18264124" y="16219607"/>
                  </a:lnTo>
                  <a:lnTo>
                    <a:pt x="18119344" y="16219607"/>
                  </a:lnTo>
                  <a:lnTo>
                    <a:pt x="18119344" y="144780"/>
                  </a:lnTo>
                  <a:close/>
                  <a:moveTo>
                    <a:pt x="144780" y="16219607"/>
                  </a:moveTo>
                  <a:lnTo>
                    <a:pt x="18119344" y="16219607"/>
                  </a:lnTo>
                  <a:lnTo>
                    <a:pt x="18119344" y="16364386"/>
                  </a:lnTo>
                  <a:lnTo>
                    <a:pt x="144780" y="16364386"/>
                  </a:lnTo>
                  <a:lnTo>
                    <a:pt x="144780" y="16219607"/>
                  </a:lnTo>
                  <a:close/>
                  <a:moveTo>
                    <a:pt x="18119344" y="0"/>
                  </a:moveTo>
                  <a:lnTo>
                    <a:pt x="18264124" y="0"/>
                  </a:lnTo>
                  <a:lnTo>
                    <a:pt x="18264124" y="144780"/>
                  </a:lnTo>
                  <a:lnTo>
                    <a:pt x="18119344" y="144780"/>
                  </a:lnTo>
                  <a:lnTo>
                    <a:pt x="1811934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8119344" y="0"/>
                  </a:lnTo>
                  <a:lnTo>
                    <a:pt x="1811934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grpSp>
        <p:nvGrpSpPr>
          <p:cNvPr id="383" name="Google Shape;383;p13"/>
          <p:cNvGrpSpPr/>
          <p:nvPr/>
        </p:nvGrpSpPr>
        <p:grpSpPr>
          <a:xfrm>
            <a:off x="1028700" y="5632644"/>
            <a:ext cx="5937354" cy="3625656"/>
            <a:chOff x="0" y="47625"/>
            <a:chExt cx="7916473" cy="4834208"/>
          </a:xfrm>
        </p:grpSpPr>
        <p:sp>
          <p:nvSpPr>
            <p:cNvPr id="384" name="Google Shape;384;p13"/>
            <p:cNvSpPr txBox="1"/>
            <p:nvPr/>
          </p:nvSpPr>
          <p:spPr>
            <a:xfrm>
              <a:off x="0" y="47625"/>
              <a:ext cx="7916473" cy="28793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Helpful Resources</a:t>
              </a:r>
              <a:endParaRPr/>
            </a:p>
          </p:txBody>
        </p:sp>
        <p:sp>
          <p:nvSpPr>
            <p:cNvPr id="385" name="Google Shape;385;p13"/>
            <p:cNvSpPr txBox="1"/>
            <p:nvPr/>
          </p:nvSpPr>
          <p:spPr>
            <a:xfrm>
              <a:off x="0" y="3414983"/>
              <a:ext cx="7837931" cy="1466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pic>
        <p:nvPicPr>
          <p:cNvPr id="386" name="Google Shape;3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899539" y="-1380872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"/>
          <p:cNvSpPr txBox="1"/>
          <p:nvPr/>
        </p:nvSpPr>
        <p:spPr>
          <a:xfrm>
            <a:off x="1344984" y="1512750"/>
            <a:ext cx="12568697" cy="1092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Factors for Success</a:t>
            </a:r>
            <a:endParaRPr/>
          </a:p>
        </p:txBody>
      </p:sp>
      <p:grpSp>
        <p:nvGrpSpPr>
          <p:cNvPr id="392" name="Google Shape;392;p14"/>
          <p:cNvGrpSpPr/>
          <p:nvPr/>
        </p:nvGrpSpPr>
        <p:grpSpPr>
          <a:xfrm>
            <a:off x="1344984" y="4095574"/>
            <a:ext cx="15598031" cy="5162726"/>
            <a:chOff x="0" y="0"/>
            <a:chExt cx="37039189" cy="12259443"/>
          </a:xfrm>
        </p:grpSpPr>
        <p:sp>
          <p:nvSpPr>
            <p:cNvPr id="393" name="Google Shape;393;p14"/>
            <p:cNvSpPr/>
            <p:nvPr/>
          </p:nvSpPr>
          <p:spPr>
            <a:xfrm>
              <a:off x="72390" y="72390"/>
              <a:ext cx="36894410" cy="12114663"/>
            </a:xfrm>
            <a:custGeom>
              <a:rect b="b" l="l" r="r" t="t"/>
              <a:pathLst>
                <a:path extrusionOk="0" h="12114663" w="36894411">
                  <a:moveTo>
                    <a:pt x="0" y="0"/>
                  </a:moveTo>
                  <a:lnTo>
                    <a:pt x="36894411" y="0"/>
                  </a:lnTo>
                  <a:lnTo>
                    <a:pt x="36894411" y="12114663"/>
                  </a:lnTo>
                  <a:lnTo>
                    <a:pt x="0" y="12114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394" name="Google Shape;394;p14"/>
            <p:cNvSpPr/>
            <p:nvPr/>
          </p:nvSpPr>
          <p:spPr>
            <a:xfrm>
              <a:off x="0" y="0"/>
              <a:ext cx="37039189" cy="12259443"/>
            </a:xfrm>
            <a:custGeom>
              <a:rect b="b" l="l" r="r" t="t"/>
              <a:pathLst>
                <a:path extrusionOk="0" h="12259443" w="37039190">
                  <a:moveTo>
                    <a:pt x="36894412" y="12114663"/>
                  </a:moveTo>
                  <a:lnTo>
                    <a:pt x="37039190" y="12114663"/>
                  </a:lnTo>
                  <a:lnTo>
                    <a:pt x="37039190" y="12259443"/>
                  </a:lnTo>
                  <a:lnTo>
                    <a:pt x="36894412" y="12259443"/>
                  </a:lnTo>
                  <a:lnTo>
                    <a:pt x="36894412" y="1211466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114664"/>
                  </a:lnTo>
                  <a:lnTo>
                    <a:pt x="0" y="12114664"/>
                  </a:lnTo>
                  <a:lnTo>
                    <a:pt x="0" y="144780"/>
                  </a:lnTo>
                  <a:close/>
                  <a:moveTo>
                    <a:pt x="0" y="12114664"/>
                  </a:moveTo>
                  <a:lnTo>
                    <a:pt x="144780" y="12114664"/>
                  </a:lnTo>
                  <a:lnTo>
                    <a:pt x="144780" y="12259443"/>
                  </a:lnTo>
                  <a:lnTo>
                    <a:pt x="0" y="12259443"/>
                  </a:lnTo>
                  <a:lnTo>
                    <a:pt x="0" y="12114663"/>
                  </a:lnTo>
                  <a:close/>
                  <a:moveTo>
                    <a:pt x="36894412" y="144780"/>
                  </a:moveTo>
                  <a:lnTo>
                    <a:pt x="37039190" y="144780"/>
                  </a:lnTo>
                  <a:lnTo>
                    <a:pt x="37039190" y="12114664"/>
                  </a:lnTo>
                  <a:lnTo>
                    <a:pt x="36894412" y="12114664"/>
                  </a:lnTo>
                  <a:lnTo>
                    <a:pt x="36894412" y="144780"/>
                  </a:lnTo>
                  <a:close/>
                  <a:moveTo>
                    <a:pt x="144780" y="12114663"/>
                  </a:moveTo>
                  <a:lnTo>
                    <a:pt x="36894412" y="12114663"/>
                  </a:lnTo>
                  <a:lnTo>
                    <a:pt x="36894412" y="12259443"/>
                  </a:lnTo>
                  <a:lnTo>
                    <a:pt x="144780" y="12259443"/>
                  </a:lnTo>
                  <a:lnTo>
                    <a:pt x="144780" y="12114663"/>
                  </a:lnTo>
                  <a:close/>
                  <a:moveTo>
                    <a:pt x="36894412" y="0"/>
                  </a:moveTo>
                  <a:lnTo>
                    <a:pt x="37039190" y="0"/>
                  </a:lnTo>
                  <a:lnTo>
                    <a:pt x="37039190" y="144780"/>
                  </a:lnTo>
                  <a:lnTo>
                    <a:pt x="36894412" y="144780"/>
                  </a:lnTo>
                  <a:lnTo>
                    <a:pt x="368944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6894412" y="0"/>
                  </a:lnTo>
                  <a:lnTo>
                    <a:pt x="368944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grpSp>
        <p:nvGrpSpPr>
          <p:cNvPr id="395" name="Google Shape;395;p14"/>
          <p:cNvGrpSpPr/>
          <p:nvPr/>
        </p:nvGrpSpPr>
        <p:grpSpPr>
          <a:xfrm>
            <a:off x="7579221" y="5221164"/>
            <a:ext cx="3129559" cy="2911547"/>
            <a:chOff x="0" y="0"/>
            <a:chExt cx="4172745" cy="3882063"/>
          </a:xfrm>
        </p:grpSpPr>
        <p:sp>
          <p:nvSpPr>
            <p:cNvPr id="396" name="Google Shape;396;p14"/>
            <p:cNvSpPr txBox="1"/>
            <p:nvPr/>
          </p:nvSpPr>
          <p:spPr>
            <a:xfrm>
              <a:off x="0" y="3177213"/>
              <a:ext cx="4172745" cy="704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Curiosity</a:t>
              </a:r>
              <a:endParaRPr/>
            </a:p>
          </p:txBody>
        </p:sp>
        <p:pic>
          <p:nvPicPr>
            <p:cNvPr id="397" name="Google Shape;39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4220" y="0"/>
              <a:ext cx="1424304" cy="20792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Google Shape;398;p14"/>
          <p:cNvGrpSpPr/>
          <p:nvPr/>
        </p:nvGrpSpPr>
        <p:grpSpPr>
          <a:xfrm>
            <a:off x="3032720" y="5221164"/>
            <a:ext cx="3129559" cy="2911547"/>
            <a:chOff x="0" y="0"/>
            <a:chExt cx="4172745" cy="3882063"/>
          </a:xfrm>
        </p:grpSpPr>
        <p:sp>
          <p:nvSpPr>
            <p:cNvPr id="399" name="Google Shape;399;p14"/>
            <p:cNvSpPr txBox="1"/>
            <p:nvPr/>
          </p:nvSpPr>
          <p:spPr>
            <a:xfrm>
              <a:off x="0" y="3177213"/>
              <a:ext cx="4172745" cy="704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Motivation</a:t>
              </a:r>
              <a:endParaRPr/>
            </a:p>
          </p:txBody>
        </p:sp>
        <p:pic>
          <p:nvPicPr>
            <p:cNvPr id="400" name="Google Shape;400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6734" y="0"/>
              <a:ext cx="2079277" cy="20792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Google Shape;401;p14"/>
          <p:cNvGrpSpPr/>
          <p:nvPr/>
        </p:nvGrpSpPr>
        <p:grpSpPr>
          <a:xfrm>
            <a:off x="12125721" y="5221164"/>
            <a:ext cx="3129559" cy="2911547"/>
            <a:chOff x="0" y="0"/>
            <a:chExt cx="4172745" cy="3882063"/>
          </a:xfrm>
        </p:grpSpPr>
        <p:sp>
          <p:nvSpPr>
            <p:cNvPr id="402" name="Google Shape;402;p14"/>
            <p:cNvSpPr txBox="1"/>
            <p:nvPr/>
          </p:nvSpPr>
          <p:spPr>
            <a:xfrm>
              <a:off x="0" y="3177213"/>
              <a:ext cx="4172745" cy="704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Play</a:t>
              </a:r>
              <a:endParaRPr/>
            </a:p>
          </p:txBody>
        </p:sp>
        <p:pic>
          <p:nvPicPr>
            <p:cNvPr id="403" name="Google Shape;403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1175" y="0"/>
              <a:ext cx="2970395" cy="20792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4" name="Google Shape;40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5096510" y="-1380872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15"/>
          <p:cNvGrpSpPr/>
          <p:nvPr/>
        </p:nvGrpSpPr>
        <p:grpSpPr>
          <a:xfrm>
            <a:off x="-77741" y="-113356"/>
            <a:ext cx="9221742" cy="10575489"/>
            <a:chOff x="0" y="0"/>
            <a:chExt cx="21898008" cy="25112624"/>
          </a:xfrm>
        </p:grpSpPr>
        <p:sp>
          <p:nvSpPr>
            <p:cNvPr id="410" name="Google Shape;410;p15"/>
            <p:cNvSpPr/>
            <p:nvPr/>
          </p:nvSpPr>
          <p:spPr>
            <a:xfrm>
              <a:off x="72390" y="72390"/>
              <a:ext cx="21753228" cy="24967845"/>
            </a:xfrm>
            <a:custGeom>
              <a:rect b="b" l="l" r="r" t="t"/>
              <a:pathLst>
                <a:path extrusionOk="0" h="24967846" w="21753228">
                  <a:moveTo>
                    <a:pt x="0" y="0"/>
                  </a:moveTo>
                  <a:lnTo>
                    <a:pt x="21753228" y="0"/>
                  </a:lnTo>
                  <a:lnTo>
                    <a:pt x="21753228" y="24967846"/>
                  </a:lnTo>
                  <a:lnTo>
                    <a:pt x="0" y="24967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411" name="Google Shape;411;p15"/>
            <p:cNvSpPr/>
            <p:nvPr/>
          </p:nvSpPr>
          <p:spPr>
            <a:xfrm>
              <a:off x="0" y="0"/>
              <a:ext cx="21898008" cy="25112624"/>
            </a:xfrm>
            <a:custGeom>
              <a:rect b="b" l="l" r="r" t="t"/>
              <a:pathLst>
                <a:path extrusionOk="0" h="25112625" w="21898008">
                  <a:moveTo>
                    <a:pt x="21753227" y="24967845"/>
                  </a:moveTo>
                  <a:lnTo>
                    <a:pt x="21898008" y="24967845"/>
                  </a:lnTo>
                  <a:lnTo>
                    <a:pt x="21898008" y="25112625"/>
                  </a:lnTo>
                  <a:lnTo>
                    <a:pt x="21753227" y="25112625"/>
                  </a:lnTo>
                  <a:lnTo>
                    <a:pt x="21753227" y="2496784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967845"/>
                  </a:lnTo>
                  <a:lnTo>
                    <a:pt x="0" y="24967845"/>
                  </a:lnTo>
                  <a:lnTo>
                    <a:pt x="0" y="144780"/>
                  </a:lnTo>
                  <a:close/>
                  <a:moveTo>
                    <a:pt x="0" y="24967845"/>
                  </a:moveTo>
                  <a:lnTo>
                    <a:pt x="144780" y="24967845"/>
                  </a:lnTo>
                  <a:lnTo>
                    <a:pt x="144780" y="25112625"/>
                  </a:lnTo>
                  <a:lnTo>
                    <a:pt x="0" y="25112625"/>
                  </a:lnTo>
                  <a:lnTo>
                    <a:pt x="0" y="24967845"/>
                  </a:lnTo>
                  <a:close/>
                  <a:moveTo>
                    <a:pt x="21753227" y="144780"/>
                  </a:moveTo>
                  <a:lnTo>
                    <a:pt x="21898008" y="144780"/>
                  </a:lnTo>
                  <a:lnTo>
                    <a:pt x="21898008" y="24967845"/>
                  </a:lnTo>
                  <a:lnTo>
                    <a:pt x="21753227" y="24967845"/>
                  </a:lnTo>
                  <a:lnTo>
                    <a:pt x="21753227" y="144780"/>
                  </a:lnTo>
                  <a:close/>
                  <a:moveTo>
                    <a:pt x="144780" y="24967845"/>
                  </a:moveTo>
                  <a:lnTo>
                    <a:pt x="21753227" y="24967845"/>
                  </a:lnTo>
                  <a:lnTo>
                    <a:pt x="21753227" y="25112625"/>
                  </a:lnTo>
                  <a:lnTo>
                    <a:pt x="144780" y="25112625"/>
                  </a:lnTo>
                  <a:lnTo>
                    <a:pt x="144780" y="24967845"/>
                  </a:lnTo>
                  <a:close/>
                  <a:moveTo>
                    <a:pt x="21753227" y="0"/>
                  </a:moveTo>
                  <a:lnTo>
                    <a:pt x="21898008" y="0"/>
                  </a:lnTo>
                  <a:lnTo>
                    <a:pt x="21898008" y="144780"/>
                  </a:lnTo>
                  <a:lnTo>
                    <a:pt x="21753227" y="144780"/>
                  </a:lnTo>
                  <a:lnTo>
                    <a:pt x="217532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1753227" y="0"/>
                  </a:lnTo>
                  <a:lnTo>
                    <a:pt x="217532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pic>
        <p:nvPicPr>
          <p:cNvPr id="412" name="Google Shape;412;p15"/>
          <p:cNvPicPr preferRelativeResize="0"/>
          <p:nvPr/>
        </p:nvPicPr>
        <p:blipFill rotWithShape="1">
          <a:blip r:embed="rId3">
            <a:alphaModFix/>
          </a:blip>
          <a:srcRect b="25707" l="0" r="25707" t="0"/>
          <a:stretch/>
        </p:blipFill>
        <p:spPr>
          <a:xfrm>
            <a:off x="1028700" y="1028700"/>
            <a:ext cx="6829845" cy="455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899539" y="-870768"/>
            <a:ext cx="5136684" cy="4819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15"/>
          <p:cNvGrpSpPr/>
          <p:nvPr/>
        </p:nvGrpSpPr>
        <p:grpSpPr>
          <a:xfrm>
            <a:off x="1235177" y="6848076"/>
            <a:ext cx="6416891" cy="2086328"/>
            <a:chOff x="0" y="0"/>
            <a:chExt cx="8555855" cy="2781770"/>
          </a:xfrm>
        </p:grpSpPr>
        <p:sp>
          <p:nvSpPr>
            <p:cNvPr id="415" name="Google Shape;415;p15"/>
            <p:cNvSpPr txBox="1"/>
            <p:nvPr/>
          </p:nvSpPr>
          <p:spPr>
            <a:xfrm>
              <a:off x="0" y="0"/>
              <a:ext cx="8555855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GROUP LEARNING</a:t>
              </a:r>
              <a:endParaRPr/>
            </a:p>
          </p:txBody>
        </p:sp>
        <p:sp>
          <p:nvSpPr>
            <p:cNvPr id="416" name="Google Shape;416;p15"/>
            <p:cNvSpPr txBox="1"/>
            <p:nvPr/>
          </p:nvSpPr>
          <p:spPr>
            <a:xfrm>
              <a:off x="0" y="1314920"/>
              <a:ext cx="8555855" cy="1466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417" name="Google Shape;417;p15"/>
          <p:cNvGrpSpPr/>
          <p:nvPr/>
        </p:nvGrpSpPr>
        <p:grpSpPr>
          <a:xfrm>
            <a:off x="10468195" y="1342953"/>
            <a:ext cx="6416891" cy="2086328"/>
            <a:chOff x="0" y="0"/>
            <a:chExt cx="8555855" cy="2781770"/>
          </a:xfrm>
        </p:grpSpPr>
        <p:sp>
          <p:nvSpPr>
            <p:cNvPr id="418" name="Google Shape;418;p15"/>
            <p:cNvSpPr txBox="1"/>
            <p:nvPr/>
          </p:nvSpPr>
          <p:spPr>
            <a:xfrm>
              <a:off x="0" y="0"/>
              <a:ext cx="8555855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INDIVIDUAL LEARNING</a:t>
              </a:r>
              <a:endParaRPr/>
            </a:p>
          </p:txBody>
        </p:sp>
        <p:sp>
          <p:nvSpPr>
            <p:cNvPr id="419" name="Google Shape;419;p15"/>
            <p:cNvSpPr txBox="1"/>
            <p:nvPr/>
          </p:nvSpPr>
          <p:spPr>
            <a:xfrm>
              <a:off x="0" y="1314920"/>
              <a:ext cx="8555855" cy="1466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pic>
        <p:nvPicPr>
          <p:cNvPr id="420" name="Google Shape;42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16744" y="6227914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6"/>
          <p:cNvGrpSpPr/>
          <p:nvPr/>
        </p:nvGrpSpPr>
        <p:grpSpPr>
          <a:xfrm>
            <a:off x="-351547" y="-300109"/>
            <a:ext cx="5537662" cy="10887218"/>
            <a:chOff x="0" y="0"/>
            <a:chExt cx="13149768" cy="25852860"/>
          </a:xfrm>
        </p:grpSpPr>
        <p:sp>
          <p:nvSpPr>
            <p:cNvPr id="426" name="Google Shape;426;p16"/>
            <p:cNvSpPr/>
            <p:nvPr/>
          </p:nvSpPr>
          <p:spPr>
            <a:xfrm>
              <a:off x="72390" y="72390"/>
              <a:ext cx="13004989" cy="25708080"/>
            </a:xfrm>
            <a:custGeom>
              <a:rect b="b" l="l" r="r" t="t"/>
              <a:pathLst>
                <a:path extrusionOk="0" h="25708081" w="13004989">
                  <a:moveTo>
                    <a:pt x="0" y="0"/>
                  </a:moveTo>
                  <a:lnTo>
                    <a:pt x="13004989" y="0"/>
                  </a:lnTo>
                  <a:lnTo>
                    <a:pt x="13004989" y="25708081"/>
                  </a:lnTo>
                  <a:lnTo>
                    <a:pt x="0" y="25708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427" name="Google Shape;427;p16"/>
            <p:cNvSpPr/>
            <p:nvPr/>
          </p:nvSpPr>
          <p:spPr>
            <a:xfrm>
              <a:off x="0" y="0"/>
              <a:ext cx="13149768" cy="25852860"/>
            </a:xfrm>
            <a:custGeom>
              <a:rect b="b" l="l" r="r" t="t"/>
              <a:pathLst>
                <a:path extrusionOk="0" h="25852861" w="13149768">
                  <a:moveTo>
                    <a:pt x="13004988" y="25708080"/>
                  </a:moveTo>
                  <a:lnTo>
                    <a:pt x="13149768" y="25708080"/>
                  </a:lnTo>
                  <a:lnTo>
                    <a:pt x="13149768" y="25852861"/>
                  </a:lnTo>
                  <a:lnTo>
                    <a:pt x="13004988" y="25852861"/>
                  </a:lnTo>
                  <a:lnTo>
                    <a:pt x="13004988" y="2570808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708080"/>
                  </a:lnTo>
                  <a:lnTo>
                    <a:pt x="0" y="25708080"/>
                  </a:lnTo>
                  <a:lnTo>
                    <a:pt x="0" y="144780"/>
                  </a:lnTo>
                  <a:close/>
                  <a:moveTo>
                    <a:pt x="0" y="25708080"/>
                  </a:moveTo>
                  <a:lnTo>
                    <a:pt x="144780" y="25708080"/>
                  </a:lnTo>
                  <a:lnTo>
                    <a:pt x="144780" y="25852861"/>
                  </a:lnTo>
                  <a:lnTo>
                    <a:pt x="0" y="25852861"/>
                  </a:lnTo>
                  <a:lnTo>
                    <a:pt x="0" y="25708080"/>
                  </a:lnTo>
                  <a:close/>
                  <a:moveTo>
                    <a:pt x="13004988" y="144780"/>
                  </a:moveTo>
                  <a:lnTo>
                    <a:pt x="13149768" y="144780"/>
                  </a:lnTo>
                  <a:lnTo>
                    <a:pt x="13149768" y="25708080"/>
                  </a:lnTo>
                  <a:lnTo>
                    <a:pt x="13004988" y="25708080"/>
                  </a:lnTo>
                  <a:lnTo>
                    <a:pt x="13004988" y="144780"/>
                  </a:lnTo>
                  <a:close/>
                  <a:moveTo>
                    <a:pt x="144780" y="25708080"/>
                  </a:moveTo>
                  <a:lnTo>
                    <a:pt x="13004988" y="25708080"/>
                  </a:lnTo>
                  <a:lnTo>
                    <a:pt x="13004988" y="25852861"/>
                  </a:lnTo>
                  <a:lnTo>
                    <a:pt x="144780" y="25852861"/>
                  </a:lnTo>
                  <a:lnTo>
                    <a:pt x="144780" y="25708080"/>
                  </a:lnTo>
                  <a:close/>
                  <a:moveTo>
                    <a:pt x="13004988" y="0"/>
                  </a:moveTo>
                  <a:lnTo>
                    <a:pt x="13149768" y="0"/>
                  </a:lnTo>
                  <a:lnTo>
                    <a:pt x="13149768" y="144780"/>
                  </a:lnTo>
                  <a:lnTo>
                    <a:pt x="13004988" y="144780"/>
                  </a:lnTo>
                  <a:lnTo>
                    <a:pt x="1300498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3004988" y="0"/>
                  </a:lnTo>
                  <a:lnTo>
                    <a:pt x="1300498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sp>
        <p:nvSpPr>
          <p:cNvPr id="428" name="Google Shape;428;p16"/>
          <p:cNvSpPr txBox="1"/>
          <p:nvPr/>
        </p:nvSpPr>
        <p:spPr>
          <a:xfrm rot="-5400000">
            <a:off x="-2610203" y="4935855"/>
            <a:ext cx="786218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Fun Hacks | Marceline Anderson</a:t>
            </a:r>
            <a:endParaRPr/>
          </a:p>
        </p:txBody>
      </p:sp>
      <p:pic>
        <p:nvPicPr>
          <p:cNvPr id="429" name="Google Shape;429;p16"/>
          <p:cNvPicPr preferRelativeResize="0"/>
          <p:nvPr/>
        </p:nvPicPr>
        <p:blipFill rotWithShape="1">
          <a:blip r:embed="rId3">
            <a:alphaModFix/>
          </a:blip>
          <a:srcRect b="0" l="4193" r="2646" t="0"/>
          <a:stretch/>
        </p:blipFill>
        <p:spPr>
          <a:xfrm>
            <a:off x="2692212" y="1125455"/>
            <a:ext cx="4987806" cy="8036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16"/>
          <p:cNvGrpSpPr/>
          <p:nvPr/>
        </p:nvGrpSpPr>
        <p:grpSpPr>
          <a:xfrm>
            <a:off x="9111498" y="3269383"/>
            <a:ext cx="8147802" cy="3783953"/>
            <a:chOff x="0" y="47625"/>
            <a:chExt cx="10863736" cy="5045270"/>
          </a:xfrm>
        </p:grpSpPr>
        <p:sp>
          <p:nvSpPr>
            <p:cNvPr id="431" name="Google Shape;431;p16"/>
            <p:cNvSpPr txBox="1"/>
            <p:nvPr/>
          </p:nvSpPr>
          <p:spPr>
            <a:xfrm>
              <a:off x="0" y="47625"/>
              <a:ext cx="10863736" cy="1472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Application</a:t>
              </a:r>
              <a:endParaRPr/>
            </a:p>
          </p:txBody>
        </p:sp>
        <p:sp>
          <p:nvSpPr>
            <p:cNvPr id="432" name="Google Shape;432;p16"/>
            <p:cNvSpPr txBox="1"/>
            <p:nvPr/>
          </p:nvSpPr>
          <p:spPr>
            <a:xfrm>
              <a:off x="2970" y="2239956"/>
              <a:ext cx="1086076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HOW IT WORKS IN DAILY LIFE</a:t>
              </a:r>
              <a:endParaRPr/>
            </a:p>
          </p:txBody>
        </p:sp>
        <p:sp>
          <p:nvSpPr>
            <p:cNvPr id="433" name="Google Shape;433;p16"/>
            <p:cNvSpPr txBox="1"/>
            <p:nvPr/>
          </p:nvSpPr>
          <p:spPr>
            <a:xfrm>
              <a:off x="2970" y="3626045"/>
              <a:ext cx="10860766" cy="1466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</a:t>
              </a:r>
              <a:endParaRPr/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can be demonstrations and speeches.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"/>
          <p:cNvSpPr txBox="1"/>
          <p:nvPr/>
        </p:nvSpPr>
        <p:spPr>
          <a:xfrm rot="-5400000">
            <a:off x="-180936" y="2285960"/>
            <a:ext cx="4662096" cy="2147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The Process</a:t>
            </a:r>
            <a:endParaRPr/>
          </a:p>
        </p:txBody>
      </p:sp>
      <p:pic>
        <p:nvPicPr>
          <p:cNvPr id="439" name="Google Shape;4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16182" y="6707031"/>
            <a:ext cx="5136684" cy="4819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17"/>
          <p:cNvGrpSpPr/>
          <p:nvPr/>
        </p:nvGrpSpPr>
        <p:grpSpPr>
          <a:xfrm>
            <a:off x="5127128" y="-300109"/>
            <a:ext cx="13330905" cy="10887218"/>
            <a:chOff x="0" y="0"/>
            <a:chExt cx="31655657" cy="25852860"/>
          </a:xfrm>
        </p:grpSpPr>
        <p:sp>
          <p:nvSpPr>
            <p:cNvPr id="441" name="Google Shape;441;p17"/>
            <p:cNvSpPr/>
            <p:nvPr/>
          </p:nvSpPr>
          <p:spPr>
            <a:xfrm>
              <a:off x="72390" y="72390"/>
              <a:ext cx="31510878" cy="25708080"/>
            </a:xfrm>
            <a:custGeom>
              <a:rect b="b" l="l" r="r" t="t"/>
              <a:pathLst>
                <a:path extrusionOk="0" h="25708081" w="31510879">
                  <a:moveTo>
                    <a:pt x="0" y="0"/>
                  </a:moveTo>
                  <a:lnTo>
                    <a:pt x="31510879" y="0"/>
                  </a:lnTo>
                  <a:lnTo>
                    <a:pt x="31510879" y="25708081"/>
                  </a:lnTo>
                  <a:lnTo>
                    <a:pt x="0" y="25708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442" name="Google Shape;442;p17"/>
            <p:cNvSpPr/>
            <p:nvPr/>
          </p:nvSpPr>
          <p:spPr>
            <a:xfrm>
              <a:off x="0" y="0"/>
              <a:ext cx="31655657" cy="25852860"/>
            </a:xfrm>
            <a:custGeom>
              <a:rect b="b" l="l" r="r" t="t"/>
              <a:pathLst>
                <a:path extrusionOk="0" h="25852861" w="31655658">
                  <a:moveTo>
                    <a:pt x="31510880" y="25708080"/>
                  </a:moveTo>
                  <a:lnTo>
                    <a:pt x="31655658" y="25708080"/>
                  </a:lnTo>
                  <a:lnTo>
                    <a:pt x="31655658" y="25852861"/>
                  </a:lnTo>
                  <a:lnTo>
                    <a:pt x="31510880" y="25852861"/>
                  </a:lnTo>
                  <a:lnTo>
                    <a:pt x="31510880" y="2570808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708080"/>
                  </a:lnTo>
                  <a:lnTo>
                    <a:pt x="0" y="25708080"/>
                  </a:lnTo>
                  <a:lnTo>
                    <a:pt x="0" y="144780"/>
                  </a:lnTo>
                  <a:close/>
                  <a:moveTo>
                    <a:pt x="0" y="25708080"/>
                  </a:moveTo>
                  <a:lnTo>
                    <a:pt x="144780" y="25708080"/>
                  </a:lnTo>
                  <a:lnTo>
                    <a:pt x="144780" y="25852861"/>
                  </a:lnTo>
                  <a:lnTo>
                    <a:pt x="0" y="25852861"/>
                  </a:lnTo>
                  <a:lnTo>
                    <a:pt x="0" y="25708080"/>
                  </a:lnTo>
                  <a:close/>
                  <a:moveTo>
                    <a:pt x="31510880" y="144780"/>
                  </a:moveTo>
                  <a:lnTo>
                    <a:pt x="31655658" y="144780"/>
                  </a:lnTo>
                  <a:lnTo>
                    <a:pt x="31655658" y="25708080"/>
                  </a:lnTo>
                  <a:lnTo>
                    <a:pt x="31510880" y="25708080"/>
                  </a:lnTo>
                  <a:lnTo>
                    <a:pt x="31510880" y="144780"/>
                  </a:lnTo>
                  <a:close/>
                  <a:moveTo>
                    <a:pt x="144780" y="25708080"/>
                  </a:moveTo>
                  <a:lnTo>
                    <a:pt x="31510880" y="25708080"/>
                  </a:lnTo>
                  <a:lnTo>
                    <a:pt x="31510880" y="25852861"/>
                  </a:lnTo>
                  <a:lnTo>
                    <a:pt x="144780" y="25852861"/>
                  </a:lnTo>
                  <a:lnTo>
                    <a:pt x="144780" y="25708080"/>
                  </a:lnTo>
                  <a:close/>
                  <a:moveTo>
                    <a:pt x="31510880" y="0"/>
                  </a:moveTo>
                  <a:lnTo>
                    <a:pt x="31655658" y="0"/>
                  </a:lnTo>
                  <a:lnTo>
                    <a:pt x="31655658" y="144780"/>
                  </a:lnTo>
                  <a:lnTo>
                    <a:pt x="31510880" y="144780"/>
                  </a:lnTo>
                  <a:lnTo>
                    <a:pt x="3151088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1510880" y="0"/>
                  </a:lnTo>
                  <a:lnTo>
                    <a:pt x="3151088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pic>
        <p:nvPicPr>
          <p:cNvPr id="443" name="Google Shape;443;p17"/>
          <p:cNvPicPr preferRelativeResize="0"/>
          <p:nvPr/>
        </p:nvPicPr>
        <p:blipFill rotWithShape="1">
          <a:blip r:embed="rId4">
            <a:alphaModFix/>
          </a:blip>
          <a:srcRect b="0" l="0" r="0" t="9288"/>
          <a:stretch/>
        </p:blipFill>
        <p:spPr>
          <a:xfrm>
            <a:off x="6480063" y="1028700"/>
            <a:ext cx="4069881" cy="246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7"/>
          <p:cNvPicPr preferRelativeResize="0"/>
          <p:nvPr/>
        </p:nvPicPr>
        <p:blipFill rotWithShape="1">
          <a:blip r:embed="rId5">
            <a:alphaModFix/>
          </a:blip>
          <a:srcRect b="4558" l="0" r="0" t="4559"/>
          <a:stretch/>
        </p:blipFill>
        <p:spPr>
          <a:xfrm>
            <a:off x="6480063" y="3911361"/>
            <a:ext cx="4069881" cy="2464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17"/>
          <p:cNvGrpSpPr/>
          <p:nvPr/>
        </p:nvGrpSpPr>
        <p:grpSpPr>
          <a:xfrm>
            <a:off x="11382787" y="1486806"/>
            <a:ext cx="5595058" cy="1498060"/>
            <a:chOff x="0" y="-66675"/>
            <a:chExt cx="7460077" cy="1997414"/>
          </a:xfrm>
        </p:grpSpPr>
        <p:sp>
          <p:nvSpPr>
            <p:cNvPr id="446" name="Google Shape;446;p17"/>
            <p:cNvSpPr txBox="1"/>
            <p:nvPr/>
          </p:nvSpPr>
          <p:spPr>
            <a:xfrm>
              <a:off x="0" y="-66675"/>
              <a:ext cx="7460077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GATHERING</a:t>
              </a:r>
              <a:endParaRPr/>
            </a:p>
          </p:txBody>
        </p:sp>
        <p:sp>
          <p:nvSpPr>
            <p:cNvPr id="447" name="Google Shape;447;p17"/>
            <p:cNvSpPr txBox="1"/>
            <p:nvPr/>
          </p:nvSpPr>
          <p:spPr>
            <a:xfrm>
              <a:off x="0" y="736939"/>
              <a:ext cx="7460077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448" name="Google Shape;448;p17"/>
          <p:cNvGrpSpPr/>
          <p:nvPr/>
        </p:nvGrpSpPr>
        <p:grpSpPr>
          <a:xfrm>
            <a:off x="11382787" y="4369467"/>
            <a:ext cx="5595058" cy="1498060"/>
            <a:chOff x="0" y="-66675"/>
            <a:chExt cx="7460077" cy="1997414"/>
          </a:xfrm>
        </p:grpSpPr>
        <p:sp>
          <p:nvSpPr>
            <p:cNvPr id="449" name="Google Shape;449;p17"/>
            <p:cNvSpPr txBox="1"/>
            <p:nvPr/>
          </p:nvSpPr>
          <p:spPr>
            <a:xfrm>
              <a:off x="0" y="-66675"/>
              <a:ext cx="7460077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PROCESSING</a:t>
              </a:r>
              <a:endParaRPr/>
            </a:p>
          </p:txBody>
        </p:sp>
        <p:sp>
          <p:nvSpPr>
            <p:cNvPr id="450" name="Google Shape;450;p17"/>
            <p:cNvSpPr txBox="1"/>
            <p:nvPr/>
          </p:nvSpPr>
          <p:spPr>
            <a:xfrm>
              <a:off x="0" y="736939"/>
              <a:ext cx="7460077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451" name="Google Shape;451;p17"/>
          <p:cNvGrpSpPr/>
          <p:nvPr/>
        </p:nvGrpSpPr>
        <p:grpSpPr>
          <a:xfrm>
            <a:off x="11382787" y="7252128"/>
            <a:ext cx="5595058" cy="1498060"/>
            <a:chOff x="0" y="-66675"/>
            <a:chExt cx="7460077" cy="1997414"/>
          </a:xfrm>
        </p:grpSpPr>
        <p:sp>
          <p:nvSpPr>
            <p:cNvPr id="452" name="Google Shape;452;p17"/>
            <p:cNvSpPr txBox="1"/>
            <p:nvPr/>
          </p:nvSpPr>
          <p:spPr>
            <a:xfrm>
              <a:off x="0" y="-66675"/>
              <a:ext cx="7460077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ASSIMILATING</a:t>
              </a:r>
              <a:endParaRPr/>
            </a:p>
          </p:txBody>
        </p:sp>
        <p:sp>
          <p:nvSpPr>
            <p:cNvPr id="453" name="Google Shape;453;p17"/>
            <p:cNvSpPr txBox="1"/>
            <p:nvPr/>
          </p:nvSpPr>
          <p:spPr>
            <a:xfrm>
              <a:off x="0" y="736939"/>
              <a:ext cx="7460077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996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pic>
        <p:nvPicPr>
          <p:cNvPr id="454" name="Google Shape;454;p17"/>
          <p:cNvPicPr preferRelativeResize="0"/>
          <p:nvPr/>
        </p:nvPicPr>
        <p:blipFill rotWithShape="1">
          <a:blip r:embed="rId5">
            <a:alphaModFix/>
          </a:blip>
          <a:srcRect b="4558" l="0" r="0" t="4559"/>
          <a:stretch/>
        </p:blipFill>
        <p:spPr>
          <a:xfrm>
            <a:off x="6480063" y="6927441"/>
            <a:ext cx="4069881" cy="246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8"/>
          <p:cNvGrpSpPr/>
          <p:nvPr/>
        </p:nvGrpSpPr>
        <p:grpSpPr>
          <a:xfrm>
            <a:off x="-196289" y="-121727"/>
            <a:ext cx="8910011" cy="10575489"/>
            <a:chOff x="0" y="0"/>
            <a:chExt cx="21157772" cy="25112624"/>
          </a:xfrm>
        </p:grpSpPr>
        <p:sp>
          <p:nvSpPr>
            <p:cNvPr id="460" name="Google Shape;460;p18"/>
            <p:cNvSpPr/>
            <p:nvPr/>
          </p:nvSpPr>
          <p:spPr>
            <a:xfrm>
              <a:off x="72390" y="72390"/>
              <a:ext cx="21012991" cy="24967845"/>
            </a:xfrm>
            <a:custGeom>
              <a:rect b="b" l="l" r="r" t="t"/>
              <a:pathLst>
                <a:path extrusionOk="0" h="24967846" w="21012991">
                  <a:moveTo>
                    <a:pt x="0" y="0"/>
                  </a:moveTo>
                  <a:lnTo>
                    <a:pt x="21012991" y="0"/>
                  </a:lnTo>
                  <a:lnTo>
                    <a:pt x="21012991" y="24967846"/>
                  </a:lnTo>
                  <a:lnTo>
                    <a:pt x="0" y="24967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461" name="Google Shape;461;p18"/>
            <p:cNvSpPr/>
            <p:nvPr/>
          </p:nvSpPr>
          <p:spPr>
            <a:xfrm>
              <a:off x="0" y="0"/>
              <a:ext cx="21157772" cy="25112624"/>
            </a:xfrm>
            <a:custGeom>
              <a:rect b="b" l="l" r="r" t="t"/>
              <a:pathLst>
                <a:path extrusionOk="0" h="25112625" w="21157772">
                  <a:moveTo>
                    <a:pt x="21012992" y="24967845"/>
                  </a:moveTo>
                  <a:lnTo>
                    <a:pt x="21157772" y="24967845"/>
                  </a:lnTo>
                  <a:lnTo>
                    <a:pt x="21157772" y="25112625"/>
                  </a:lnTo>
                  <a:lnTo>
                    <a:pt x="21012992" y="25112625"/>
                  </a:lnTo>
                  <a:lnTo>
                    <a:pt x="21012992" y="2496784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967845"/>
                  </a:lnTo>
                  <a:lnTo>
                    <a:pt x="0" y="24967845"/>
                  </a:lnTo>
                  <a:lnTo>
                    <a:pt x="0" y="144780"/>
                  </a:lnTo>
                  <a:close/>
                  <a:moveTo>
                    <a:pt x="0" y="24967845"/>
                  </a:moveTo>
                  <a:lnTo>
                    <a:pt x="144780" y="24967845"/>
                  </a:lnTo>
                  <a:lnTo>
                    <a:pt x="144780" y="25112625"/>
                  </a:lnTo>
                  <a:lnTo>
                    <a:pt x="0" y="25112625"/>
                  </a:lnTo>
                  <a:lnTo>
                    <a:pt x="0" y="24967845"/>
                  </a:lnTo>
                  <a:close/>
                  <a:moveTo>
                    <a:pt x="21012992" y="144780"/>
                  </a:moveTo>
                  <a:lnTo>
                    <a:pt x="21157772" y="144780"/>
                  </a:lnTo>
                  <a:lnTo>
                    <a:pt x="21157772" y="24967845"/>
                  </a:lnTo>
                  <a:lnTo>
                    <a:pt x="21012992" y="24967845"/>
                  </a:lnTo>
                  <a:lnTo>
                    <a:pt x="21012992" y="144780"/>
                  </a:lnTo>
                  <a:close/>
                  <a:moveTo>
                    <a:pt x="144780" y="24967845"/>
                  </a:moveTo>
                  <a:lnTo>
                    <a:pt x="21012992" y="24967845"/>
                  </a:lnTo>
                  <a:lnTo>
                    <a:pt x="21012992" y="25112625"/>
                  </a:lnTo>
                  <a:lnTo>
                    <a:pt x="144780" y="25112625"/>
                  </a:lnTo>
                  <a:lnTo>
                    <a:pt x="144780" y="24967845"/>
                  </a:lnTo>
                  <a:close/>
                  <a:moveTo>
                    <a:pt x="21012992" y="0"/>
                  </a:moveTo>
                  <a:lnTo>
                    <a:pt x="21157772" y="0"/>
                  </a:lnTo>
                  <a:lnTo>
                    <a:pt x="21157772" y="144780"/>
                  </a:lnTo>
                  <a:lnTo>
                    <a:pt x="21012992" y="144780"/>
                  </a:lnTo>
                  <a:lnTo>
                    <a:pt x="2101299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1012992" y="0"/>
                  </a:lnTo>
                  <a:lnTo>
                    <a:pt x="2101299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pic>
        <p:nvPicPr>
          <p:cNvPr id="462" name="Google Shape;4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0203" y="6848728"/>
            <a:ext cx="5136684" cy="4819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8"/>
          <p:cNvPicPr preferRelativeResize="0"/>
          <p:nvPr/>
        </p:nvPicPr>
        <p:blipFill rotWithShape="1">
          <a:blip r:embed="rId4">
            <a:alphaModFix/>
          </a:blip>
          <a:srcRect b="0" l="61904" r="7993" t="0"/>
          <a:stretch/>
        </p:blipFill>
        <p:spPr>
          <a:xfrm>
            <a:off x="9731673" y="1047492"/>
            <a:ext cx="4161749" cy="819201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8"/>
          <p:cNvSpPr txBox="1"/>
          <p:nvPr/>
        </p:nvSpPr>
        <p:spPr>
          <a:xfrm>
            <a:off x="1028700" y="981075"/>
            <a:ext cx="6844207" cy="1910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9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A 30-DAY CHALLENGE</a:t>
            </a:r>
            <a:endParaRPr/>
          </a:p>
        </p:txBody>
      </p:sp>
      <p:sp>
        <p:nvSpPr>
          <p:cNvPr id="465" name="Google Shape;465;p18"/>
          <p:cNvSpPr txBox="1"/>
          <p:nvPr/>
        </p:nvSpPr>
        <p:spPr>
          <a:xfrm>
            <a:off x="1028700" y="7562850"/>
            <a:ext cx="6530247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Presentations are communication tools that can be demonstrations, lectures, speeches, reports, and more.</a:t>
            </a:r>
            <a:endParaRPr/>
          </a:p>
        </p:txBody>
      </p:sp>
      <p:sp>
        <p:nvSpPr>
          <p:cNvPr id="466" name="Google Shape;466;p18"/>
          <p:cNvSpPr txBox="1"/>
          <p:nvPr/>
        </p:nvSpPr>
        <p:spPr>
          <a:xfrm rot="5400000">
            <a:off x="14335571" y="3363532"/>
            <a:ext cx="50849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Fun Hacks | Marceline Anderson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E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9"/>
          <p:cNvSpPr txBox="1"/>
          <p:nvPr/>
        </p:nvSpPr>
        <p:spPr>
          <a:xfrm>
            <a:off x="12172118" y="6055987"/>
            <a:ext cx="5087182" cy="320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Five Stages of Learning</a:t>
            </a:r>
            <a:endParaRPr/>
          </a:p>
        </p:txBody>
      </p:sp>
      <p:pic>
        <p:nvPicPr>
          <p:cNvPr id="472" name="Google Shape;4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4103513" y="-899108"/>
            <a:ext cx="5136684" cy="481914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9"/>
          <p:cNvSpPr/>
          <p:nvPr/>
        </p:nvSpPr>
        <p:spPr>
          <a:xfrm>
            <a:off x="-30171" y="0"/>
            <a:ext cx="1749334" cy="10440048"/>
          </a:xfrm>
          <a:prstGeom prst="rect">
            <a:avLst/>
          </a:prstGeom>
          <a:solidFill>
            <a:srgbClr val="C3EB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9"/>
          <p:cNvSpPr/>
          <p:nvPr/>
        </p:nvSpPr>
        <p:spPr>
          <a:xfrm>
            <a:off x="1680499" y="1028700"/>
            <a:ext cx="77329" cy="9533197"/>
          </a:xfrm>
          <a:prstGeom prst="rect">
            <a:avLst/>
          </a:prstGeom>
          <a:solidFill>
            <a:srgbClr val="2E4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19"/>
          <p:cNvGrpSpPr/>
          <p:nvPr/>
        </p:nvGrpSpPr>
        <p:grpSpPr>
          <a:xfrm>
            <a:off x="3136117" y="978694"/>
            <a:ext cx="5141633" cy="2108130"/>
            <a:chOff x="0" y="-66675"/>
            <a:chExt cx="6855510" cy="2810841"/>
          </a:xfrm>
        </p:grpSpPr>
        <p:sp>
          <p:nvSpPr>
            <p:cNvPr id="476" name="Google Shape;476;p19"/>
            <p:cNvSpPr txBox="1"/>
            <p:nvPr/>
          </p:nvSpPr>
          <p:spPr>
            <a:xfrm>
              <a:off x="0" y="-66675"/>
              <a:ext cx="6855510" cy="150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UNCONSCIOUS INCOMPETENCE</a:t>
              </a:r>
              <a:endParaRPr/>
            </a:p>
          </p:txBody>
        </p:sp>
        <p:sp>
          <p:nvSpPr>
            <p:cNvPr id="477" name="Google Shape;477;p19"/>
            <p:cNvSpPr txBox="1"/>
            <p:nvPr/>
          </p:nvSpPr>
          <p:spPr>
            <a:xfrm>
              <a:off x="0" y="1550366"/>
              <a:ext cx="6855510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478" name="Google Shape;478;p19"/>
          <p:cNvGrpSpPr/>
          <p:nvPr/>
        </p:nvGrpSpPr>
        <p:grpSpPr>
          <a:xfrm>
            <a:off x="3136117" y="4064432"/>
            <a:ext cx="5141633" cy="2108130"/>
            <a:chOff x="0" y="-66675"/>
            <a:chExt cx="6855510" cy="2810841"/>
          </a:xfrm>
        </p:grpSpPr>
        <p:sp>
          <p:nvSpPr>
            <p:cNvPr id="479" name="Google Shape;479;p19"/>
            <p:cNvSpPr txBox="1"/>
            <p:nvPr/>
          </p:nvSpPr>
          <p:spPr>
            <a:xfrm>
              <a:off x="0" y="-66675"/>
              <a:ext cx="6855510" cy="150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CONSCIOUS INCOMPETENCE</a:t>
              </a:r>
              <a:endParaRPr/>
            </a:p>
          </p:txBody>
        </p:sp>
        <p:sp>
          <p:nvSpPr>
            <p:cNvPr id="480" name="Google Shape;480;p19"/>
            <p:cNvSpPr txBox="1"/>
            <p:nvPr/>
          </p:nvSpPr>
          <p:spPr>
            <a:xfrm>
              <a:off x="0" y="1550366"/>
              <a:ext cx="6855510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481" name="Google Shape;481;p19"/>
          <p:cNvGrpSpPr/>
          <p:nvPr/>
        </p:nvGrpSpPr>
        <p:grpSpPr>
          <a:xfrm>
            <a:off x="3136117" y="7150170"/>
            <a:ext cx="5141633" cy="2108130"/>
            <a:chOff x="0" y="-66675"/>
            <a:chExt cx="6855510" cy="2810841"/>
          </a:xfrm>
        </p:grpSpPr>
        <p:sp>
          <p:nvSpPr>
            <p:cNvPr id="482" name="Google Shape;482;p19"/>
            <p:cNvSpPr txBox="1"/>
            <p:nvPr/>
          </p:nvSpPr>
          <p:spPr>
            <a:xfrm>
              <a:off x="0" y="-66675"/>
              <a:ext cx="6855510" cy="150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CONSCIOUS COMPETENCE</a:t>
              </a:r>
              <a:endParaRPr/>
            </a:p>
          </p:txBody>
        </p:sp>
        <p:sp>
          <p:nvSpPr>
            <p:cNvPr id="483" name="Google Shape;483;p19"/>
            <p:cNvSpPr txBox="1"/>
            <p:nvPr/>
          </p:nvSpPr>
          <p:spPr>
            <a:xfrm>
              <a:off x="0" y="1550366"/>
              <a:ext cx="6855510" cy="1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sp>
        <p:nvSpPr>
          <p:cNvPr id="484" name="Google Shape;484;p19"/>
          <p:cNvSpPr/>
          <p:nvPr/>
        </p:nvSpPr>
        <p:spPr>
          <a:xfrm>
            <a:off x="1600703" y="1028700"/>
            <a:ext cx="236920" cy="237982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4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"/>
          <p:cNvSpPr/>
          <p:nvPr/>
        </p:nvSpPr>
        <p:spPr>
          <a:xfrm>
            <a:off x="1600703" y="4114438"/>
            <a:ext cx="236920" cy="237982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4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"/>
          <p:cNvSpPr/>
          <p:nvPr/>
        </p:nvSpPr>
        <p:spPr>
          <a:xfrm>
            <a:off x="1600703" y="7200176"/>
            <a:ext cx="236920" cy="237982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4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g7392a3b635_0_2"/>
          <p:cNvGrpSpPr/>
          <p:nvPr/>
        </p:nvGrpSpPr>
        <p:grpSpPr>
          <a:xfrm>
            <a:off x="1333475" y="1431313"/>
            <a:ext cx="14928251" cy="7827065"/>
            <a:chOff x="-10884880" y="-5584376"/>
            <a:chExt cx="21405580" cy="10436087"/>
          </a:xfrm>
        </p:grpSpPr>
        <p:sp>
          <p:nvSpPr>
            <p:cNvPr id="108" name="Google Shape;108;g7392a3b635_0_2"/>
            <p:cNvSpPr txBox="1"/>
            <p:nvPr/>
          </p:nvSpPr>
          <p:spPr>
            <a:xfrm>
              <a:off x="-10884880" y="-5584376"/>
              <a:ext cx="9051600" cy="68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Part 1 -</a:t>
              </a:r>
              <a:endParaRPr sz="48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Executive</a:t>
              </a:r>
              <a:endParaRPr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Summary</a:t>
              </a:r>
              <a:endParaRPr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09" name="Google Shape;109;g7392a3b635_0_2"/>
            <p:cNvSpPr txBox="1"/>
            <p:nvPr/>
          </p:nvSpPr>
          <p:spPr>
            <a:xfrm>
              <a:off x="0" y="3384710"/>
              <a:ext cx="10520700" cy="14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" name="Google Shape;110;g7392a3b635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863321" y="-708355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0"/>
          <p:cNvSpPr/>
          <p:nvPr/>
        </p:nvSpPr>
        <p:spPr>
          <a:xfrm>
            <a:off x="470892" y="194733"/>
            <a:ext cx="7668998" cy="6721550"/>
          </a:xfrm>
          <a:custGeom>
            <a:rect b="b" l="l" r="r" t="t"/>
            <a:pathLst>
              <a:path extrusionOk="0" h="6721550" w="7668998">
                <a:moveTo>
                  <a:pt x="0" y="0"/>
                </a:moveTo>
                <a:lnTo>
                  <a:pt x="7668998" y="0"/>
                </a:lnTo>
                <a:lnTo>
                  <a:pt x="7668998" y="12700"/>
                </a:lnTo>
                <a:lnTo>
                  <a:pt x="0" y="12700"/>
                </a:lnTo>
                <a:close/>
                <a:moveTo>
                  <a:pt x="0" y="2236283"/>
                </a:moveTo>
                <a:lnTo>
                  <a:pt x="7668998" y="2236283"/>
                </a:lnTo>
                <a:lnTo>
                  <a:pt x="7668998" y="2248983"/>
                </a:lnTo>
                <a:lnTo>
                  <a:pt x="0" y="2248983"/>
                </a:lnTo>
                <a:close/>
                <a:moveTo>
                  <a:pt x="0" y="4472567"/>
                </a:moveTo>
                <a:lnTo>
                  <a:pt x="7668998" y="4472567"/>
                </a:lnTo>
                <a:lnTo>
                  <a:pt x="7668998" y="4485267"/>
                </a:lnTo>
                <a:lnTo>
                  <a:pt x="0" y="4485267"/>
                </a:lnTo>
                <a:close/>
                <a:moveTo>
                  <a:pt x="0" y="6708850"/>
                </a:moveTo>
                <a:lnTo>
                  <a:pt x="7668998" y="6708850"/>
                </a:lnTo>
                <a:lnTo>
                  <a:pt x="7668998" y="6721550"/>
                </a:lnTo>
                <a:lnTo>
                  <a:pt x="0" y="6721550"/>
                </a:lnTo>
                <a:close/>
              </a:path>
            </a:pathLst>
          </a:custGeom>
          <a:solidFill>
            <a:srgbClr val="222222">
              <a:alpha val="24313"/>
            </a:srgbClr>
          </a:solidFill>
          <a:ln>
            <a:noFill/>
          </a:ln>
        </p:spPr>
      </p:sp>
      <p:grpSp>
        <p:nvGrpSpPr>
          <p:cNvPr id="492" name="Google Shape;492;p20"/>
          <p:cNvGrpSpPr/>
          <p:nvPr/>
        </p:nvGrpSpPr>
        <p:grpSpPr>
          <a:xfrm>
            <a:off x="11154382" y="3738506"/>
            <a:ext cx="6104919" cy="5519795"/>
            <a:chOff x="0" y="-47625"/>
            <a:chExt cx="8139891" cy="7359726"/>
          </a:xfrm>
        </p:grpSpPr>
        <p:sp>
          <p:nvSpPr>
            <p:cNvPr id="493" name="Google Shape;493;p20"/>
            <p:cNvSpPr txBox="1"/>
            <p:nvPr/>
          </p:nvSpPr>
          <p:spPr>
            <a:xfrm>
              <a:off x="470892" y="6862309"/>
              <a:ext cx="1725525" cy="449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Item 1</a:t>
              </a:r>
              <a:endParaRPr/>
            </a:p>
          </p:txBody>
        </p:sp>
        <p:sp>
          <p:nvSpPr>
            <p:cNvPr id="494" name="Google Shape;494;p20"/>
            <p:cNvSpPr txBox="1"/>
            <p:nvPr/>
          </p:nvSpPr>
          <p:spPr>
            <a:xfrm>
              <a:off x="2452050" y="6862309"/>
              <a:ext cx="1725525" cy="449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Item 2</a:t>
              </a:r>
              <a:endParaRPr/>
            </a:p>
          </p:txBody>
        </p:sp>
        <p:sp>
          <p:nvSpPr>
            <p:cNvPr id="495" name="Google Shape;495;p20"/>
            <p:cNvSpPr txBox="1"/>
            <p:nvPr/>
          </p:nvSpPr>
          <p:spPr>
            <a:xfrm>
              <a:off x="4433208" y="6862309"/>
              <a:ext cx="1725525" cy="449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Item 3</a:t>
              </a:r>
              <a:endParaRPr/>
            </a:p>
          </p:txBody>
        </p:sp>
        <p:sp>
          <p:nvSpPr>
            <p:cNvPr id="496" name="Google Shape;496;p20"/>
            <p:cNvSpPr txBox="1"/>
            <p:nvPr/>
          </p:nvSpPr>
          <p:spPr>
            <a:xfrm>
              <a:off x="6414366" y="6862309"/>
              <a:ext cx="1725525" cy="449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Item 4</a:t>
              </a:r>
              <a:endParaRPr/>
            </a:p>
          </p:txBody>
        </p:sp>
        <p:sp>
          <p:nvSpPr>
            <p:cNvPr id="497" name="Google Shape;497;p20"/>
            <p:cNvSpPr txBox="1"/>
            <p:nvPr/>
          </p:nvSpPr>
          <p:spPr>
            <a:xfrm>
              <a:off x="0" y="-47625"/>
              <a:ext cx="470892" cy="449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75 </a:t>
              </a:r>
              <a:endParaRPr/>
            </a:p>
          </p:txBody>
        </p:sp>
        <p:sp>
          <p:nvSpPr>
            <p:cNvPr id="498" name="Google Shape;498;p20"/>
            <p:cNvSpPr txBox="1"/>
            <p:nvPr/>
          </p:nvSpPr>
          <p:spPr>
            <a:xfrm>
              <a:off x="0" y="2188658"/>
              <a:ext cx="470892" cy="449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50 </a:t>
              </a:r>
              <a:endParaRPr/>
            </a:p>
          </p:txBody>
        </p:sp>
        <p:sp>
          <p:nvSpPr>
            <p:cNvPr id="499" name="Google Shape;499;p20"/>
            <p:cNvSpPr txBox="1"/>
            <p:nvPr/>
          </p:nvSpPr>
          <p:spPr>
            <a:xfrm>
              <a:off x="0" y="4424942"/>
              <a:ext cx="470892" cy="449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25 </a:t>
              </a:r>
              <a:endParaRPr/>
            </a:p>
          </p:txBody>
        </p:sp>
        <p:sp>
          <p:nvSpPr>
            <p:cNvPr id="500" name="Google Shape;500;p20"/>
            <p:cNvSpPr txBox="1"/>
            <p:nvPr/>
          </p:nvSpPr>
          <p:spPr>
            <a:xfrm>
              <a:off x="188317" y="6661225"/>
              <a:ext cx="282575" cy="449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E414D"/>
                  </a:solidFill>
                  <a:latin typeface="Arimo"/>
                  <a:ea typeface="Arimo"/>
                  <a:cs typeface="Arimo"/>
                  <a:sym typeface="Arimo"/>
                </a:rPr>
                <a:t>0 </a:t>
              </a:r>
              <a:endParaRPr/>
            </a:p>
          </p:txBody>
        </p:sp>
        <p:grpSp>
          <p:nvGrpSpPr>
            <p:cNvPr id="501" name="Google Shape;501;p20"/>
            <p:cNvGrpSpPr/>
            <p:nvPr/>
          </p:nvGrpSpPr>
          <p:grpSpPr>
            <a:xfrm>
              <a:off x="470892" y="641990"/>
              <a:ext cx="7668998" cy="6267944"/>
              <a:chOff x="0" y="440907"/>
              <a:chExt cx="7668998" cy="6267944"/>
            </a:xfrm>
          </p:grpSpPr>
          <p:sp>
            <p:nvSpPr>
              <p:cNvPr id="502" name="Google Shape;502;p20"/>
              <p:cNvSpPr/>
              <p:nvPr/>
            </p:nvSpPr>
            <p:spPr>
              <a:xfrm>
                <a:off x="0" y="4018960"/>
                <a:ext cx="1725525" cy="2689890"/>
              </a:xfrm>
              <a:custGeom>
                <a:rect b="b" l="l" r="r" t="t"/>
                <a:pathLst>
                  <a:path extrusionOk="0" h="2689890" w="1725525">
                    <a:moveTo>
                      <a:pt x="0" y="2689890"/>
                    </a:moveTo>
                    <a:lnTo>
                      <a:pt x="0" y="138042"/>
                    </a:lnTo>
                    <a:cubicBezTo>
                      <a:pt x="0" y="61804"/>
                      <a:pt x="61803" y="0"/>
                      <a:pt x="138042" y="0"/>
                    </a:cubicBezTo>
                    <a:lnTo>
                      <a:pt x="1587483" y="0"/>
                    </a:lnTo>
                    <a:cubicBezTo>
                      <a:pt x="1663721" y="0"/>
                      <a:pt x="1725525" y="61804"/>
                      <a:pt x="1725525" y="138042"/>
                    </a:cubicBezTo>
                    <a:lnTo>
                      <a:pt x="1725525" y="2689890"/>
                    </a:lnTo>
                    <a:close/>
                  </a:path>
                </a:pathLst>
              </a:custGeom>
              <a:solidFill>
                <a:srgbClr val="FAF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1981158" y="2229933"/>
                <a:ext cx="1725525" cy="4478917"/>
              </a:xfrm>
              <a:custGeom>
                <a:rect b="b" l="l" r="r" t="t"/>
                <a:pathLst>
                  <a:path extrusionOk="0" h="4478917" w="1725525">
                    <a:moveTo>
                      <a:pt x="0" y="4478917"/>
                    </a:moveTo>
                    <a:lnTo>
                      <a:pt x="0" y="138042"/>
                    </a:lnTo>
                    <a:cubicBezTo>
                      <a:pt x="0" y="61804"/>
                      <a:pt x="61803" y="0"/>
                      <a:pt x="138042" y="0"/>
                    </a:cubicBezTo>
                    <a:lnTo>
                      <a:pt x="1587482" y="0"/>
                    </a:lnTo>
                    <a:cubicBezTo>
                      <a:pt x="1663721" y="0"/>
                      <a:pt x="1725524" y="61804"/>
                      <a:pt x="1725524" y="138042"/>
                    </a:cubicBezTo>
                    <a:lnTo>
                      <a:pt x="1725524" y="4478917"/>
                    </a:lnTo>
                    <a:close/>
                  </a:path>
                </a:pathLst>
              </a:custGeom>
              <a:solidFill>
                <a:srgbClr val="FAF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3962316" y="3124446"/>
                <a:ext cx="1725525" cy="3584404"/>
              </a:xfrm>
              <a:custGeom>
                <a:rect b="b" l="l" r="r" t="t"/>
                <a:pathLst>
                  <a:path extrusionOk="0" h="3584404" w="1725525">
                    <a:moveTo>
                      <a:pt x="0" y="3584404"/>
                    </a:moveTo>
                    <a:lnTo>
                      <a:pt x="0" y="138043"/>
                    </a:lnTo>
                    <a:cubicBezTo>
                      <a:pt x="0" y="101432"/>
                      <a:pt x="14543" y="66320"/>
                      <a:pt x="40431" y="40432"/>
                    </a:cubicBezTo>
                    <a:cubicBezTo>
                      <a:pt x="66319" y="14544"/>
                      <a:pt x="101431" y="1"/>
                      <a:pt x="138041" y="1"/>
                    </a:cubicBezTo>
                    <a:lnTo>
                      <a:pt x="1587482" y="1"/>
                    </a:lnTo>
                    <a:cubicBezTo>
                      <a:pt x="1624093" y="0"/>
                      <a:pt x="1659205" y="14544"/>
                      <a:pt x="1685093" y="40432"/>
                    </a:cubicBezTo>
                    <a:cubicBezTo>
                      <a:pt x="1710981" y="66320"/>
                      <a:pt x="1725524" y="101432"/>
                      <a:pt x="1725524" y="138043"/>
                    </a:cubicBezTo>
                    <a:lnTo>
                      <a:pt x="1725524" y="3584404"/>
                    </a:lnTo>
                    <a:close/>
                  </a:path>
                </a:pathLst>
              </a:custGeom>
              <a:solidFill>
                <a:srgbClr val="FAF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0"/>
              <p:cNvSpPr/>
              <p:nvPr/>
            </p:nvSpPr>
            <p:spPr>
              <a:xfrm>
                <a:off x="5943474" y="440907"/>
                <a:ext cx="1725524" cy="6267944"/>
              </a:xfrm>
              <a:custGeom>
                <a:rect b="b" l="l" r="r" t="t"/>
                <a:pathLst>
                  <a:path extrusionOk="0" h="6267944" w="1725524">
                    <a:moveTo>
                      <a:pt x="0" y="6267943"/>
                    </a:moveTo>
                    <a:lnTo>
                      <a:pt x="0" y="138042"/>
                    </a:lnTo>
                    <a:cubicBezTo>
                      <a:pt x="0" y="61803"/>
                      <a:pt x="61803" y="0"/>
                      <a:pt x="138042" y="0"/>
                    </a:cubicBezTo>
                    <a:lnTo>
                      <a:pt x="1587482" y="0"/>
                    </a:lnTo>
                    <a:cubicBezTo>
                      <a:pt x="1663721" y="0"/>
                      <a:pt x="1725524" y="61803"/>
                      <a:pt x="1725524" y="138042"/>
                    </a:cubicBezTo>
                    <a:lnTo>
                      <a:pt x="1725524" y="6267943"/>
                    </a:lnTo>
                    <a:close/>
                  </a:path>
                </a:pathLst>
              </a:custGeom>
              <a:solidFill>
                <a:srgbClr val="FAF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0" y="5812220"/>
                <a:ext cx="1725525" cy="896630"/>
              </a:xfrm>
              <a:custGeom>
                <a:rect b="b" l="l" r="r" t="t"/>
                <a:pathLst>
                  <a:path extrusionOk="0" h="896630" w="1725525">
                    <a:moveTo>
                      <a:pt x="0" y="0"/>
                    </a:moveTo>
                    <a:lnTo>
                      <a:pt x="1725525" y="0"/>
                    </a:lnTo>
                    <a:lnTo>
                      <a:pt x="1725525" y="896630"/>
                    </a:lnTo>
                    <a:lnTo>
                      <a:pt x="0" y="896630"/>
                    </a:lnTo>
                    <a:close/>
                  </a:path>
                </a:pathLst>
              </a:custGeom>
              <a:solidFill>
                <a:srgbClr val="2E414D"/>
              </a:solidFill>
              <a:ln>
                <a:noFill/>
              </a:ln>
            </p:spPr>
          </p:sp>
          <p:sp>
            <p:nvSpPr>
              <p:cNvPr id="507" name="Google Shape;507;p20"/>
              <p:cNvSpPr/>
              <p:nvPr/>
            </p:nvSpPr>
            <p:spPr>
              <a:xfrm>
                <a:off x="1981158" y="4917284"/>
                <a:ext cx="1725525" cy="1791567"/>
              </a:xfrm>
              <a:custGeom>
                <a:rect b="b" l="l" r="r" t="t"/>
                <a:pathLst>
                  <a:path extrusionOk="0" h="1791567" w="1725525">
                    <a:moveTo>
                      <a:pt x="0" y="0"/>
                    </a:moveTo>
                    <a:lnTo>
                      <a:pt x="1725524" y="0"/>
                    </a:lnTo>
                    <a:lnTo>
                      <a:pt x="1725524" y="1791566"/>
                    </a:lnTo>
                    <a:lnTo>
                      <a:pt x="0" y="1791566"/>
                    </a:lnTo>
                    <a:close/>
                  </a:path>
                </a:pathLst>
              </a:custGeom>
              <a:solidFill>
                <a:srgbClr val="2E414D"/>
              </a:solidFill>
              <a:ln>
                <a:noFill/>
              </a:ln>
            </p:spPr>
          </p:sp>
          <p:sp>
            <p:nvSpPr>
              <p:cNvPr id="508" name="Google Shape;508;p20"/>
              <p:cNvSpPr/>
              <p:nvPr/>
            </p:nvSpPr>
            <p:spPr>
              <a:xfrm>
                <a:off x="3962316" y="4020548"/>
                <a:ext cx="1725525" cy="2688303"/>
              </a:xfrm>
              <a:custGeom>
                <a:rect b="b" l="l" r="r" t="t"/>
                <a:pathLst>
                  <a:path extrusionOk="0" h="2688303" w="1725525">
                    <a:moveTo>
                      <a:pt x="0" y="0"/>
                    </a:moveTo>
                    <a:lnTo>
                      <a:pt x="1725524" y="0"/>
                    </a:lnTo>
                    <a:lnTo>
                      <a:pt x="1725524" y="2688302"/>
                    </a:lnTo>
                    <a:lnTo>
                      <a:pt x="0" y="2688302"/>
                    </a:lnTo>
                    <a:close/>
                  </a:path>
                </a:pathLst>
              </a:custGeom>
              <a:solidFill>
                <a:srgbClr val="2E414D"/>
              </a:solidFill>
              <a:ln>
                <a:noFill/>
              </a:ln>
            </p:spPr>
          </p:sp>
          <p:sp>
            <p:nvSpPr>
              <p:cNvPr id="509" name="Google Shape;509;p20"/>
              <p:cNvSpPr/>
              <p:nvPr/>
            </p:nvSpPr>
            <p:spPr>
              <a:xfrm>
                <a:off x="5943474" y="3127168"/>
                <a:ext cx="1725524" cy="3581682"/>
              </a:xfrm>
              <a:custGeom>
                <a:rect b="b" l="l" r="r" t="t"/>
                <a:pathLst>
                  <a:path extrusionOk="0" h="3581682" w="1725524">
                    <a:moveTo>
                      <a:pt x="0" y="0"/>
                    </a:moveTo>
                    <a:lnTo>
                      <a:pt x="1725524" y="0"/>
                    </a:lnTo>
                    <a:lnTo>
                      <a:pt x="1725524" y="3581682"/>
                    </a:lnTo>
                    <a:lnTo>
                      <a:pt x="0" y="3581682"/>
                    </a:lnTo>
                    <a:close/>
                  </a:path>
                </a:pathLst>
              </a:custGeom>
              <a:solidFill>
                <a:srgbClr val="2E414D"/>
              </a:solidFill>
              <a:ln>
                <a:noFill/>
              </a:ln>
            </p:spPr>
          </p:sp>
        </p:grpSp>
      </p:grpSp>
      <p:grpSp>
        <p:nvGrpSpPr>
          <p:cNvPr id="510" name="Google Shape;510;p20"/>
          <p:cNvGrpSpPr/>
          <p:nvPr/>
        </p:nvGrpSpPr>
        <p:grpSpPr>
          <a:xfrm>
            <a:off x="1028700" y="1028700"/>
            <a:ext cx="7719770" cy="3462382"/>
            <a:chOff x="0" y="0"/>
            <a:chExt cx="10293027" cy="4616509"/>
          </a:xfrm>
        </p:grpSpPr>
        <p:grpSp>
          <p:nvGrpSpPr>
            <p:cNvPr id="511" name="Google Shape;511;p20"/>
            <p:cNvGrpSpPr/>
            <p:nvPr/>
          </p:nvGrpSpPr>
          <p:grpSpPr>
            <a:xfrm>
              <a:off x="0" y="0"/>
              <a:ext cx="10293027" cy="4616509"/>
              <a:chOff x="0" y="0"/>
              <a:chExt cx="18331418" cy="8221794"/>
            </a:xfrm>
          </p:grpSpPr>
          <p:sp>
            <p:nvSpPr>
              <p:cNvPr id="512" name="Google Shape;512;p20"/>
              <p:cNvSpPr/>
              <p:nvPr/>
            </p:nvSpPr>
            <p:spPr>
              <a:xfrm>
                <a:off x="72390" y="72390"/>
                <a:ext cx="18186638" cy="8077014"/>
              </a:xfrm>
              <a:custGeom>
                <a:rect b="b" l="l" r="r" t="t"/>
                <a:pathLst>
                  <a:path extrusionOk="0" h="8077014" w="18186638">
                    <a:moveTo>
                      <a:pt x="0" y="0"/>
                    </a:moveTo>
                    <a:lnTo>
                      <a:pt x="18186638" y="0"/>
                    </a:lnTo>
                    <a:lnTo>
                      <a:pt x="18186638" y="8077014"/>
                    </a:lnTo>
                    <a:lnTo>
                      <a:pt x="0" y="80770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EFF"/>
              </a:solidFill>
              <a:ln>
                <a:noFill/>
              </a:ln>
            </p:spPr>
          </p:sp>
          <p:sp>
            <p:nvSpPr>
              <p:cNvPr id="513" name="Google Shape;513;p20"/>
              <p:cNvSpPr/>
              <p:nvPr/>
            </p:nvSpPr>
            <p:spPr>
              <a:xfrm>
                <a:off x="0" y="0"/>
                <a:ext cx="18331418" cy="8221794"/>
              </a:xfrm>
              <a:custGeom>
                <a:rect b="b" l="l" r="r" t="t"/>
                <a:pathLst>
                  <a:path extrusionOk="0" h="8221794" w="18331418">
                    <a:moveTo>
                      <a:pt x="18186637" y="8077015"/>
                    </a:moveTo>
                    <a:lnTo>
                      <a:pt x="18331418" y="8077015"/>
                    </a:lnTo>
                    <a:lnTo>
                      <a:pt x="18331418" y="8221794"/>
                    </a:lnTo>
                    <a:lnTo>
                      <a:pt x="18186637" y="8221794"/>
                    </a:lnTo>
                    <a:lnTo>
                      <a:pt x="18186637" y="807701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8077015"/>
                    </a:lnTo>
                    <a:lnTo>
                      <a:pt x="0" y="8077015"/>
                    </a:lnTo>
                    <a:lnTo>
                      <a:pt x="0" y="144780"/>
                    </a:lnTo>
                    <a:close/>
                    <a:moveTo>
                      <a:pt x="0" y="8077015"/>
                    </a:moveTo>
                    <a:lnTo>
                      <a:pt x="144780" y="8077015"/>
                    </a:lnTo>
                    <a:lnTo>
                      <a:pt x="144780" y="8221794"/>
                    </a:lnTo>
                    <a:lnTo>
                      <a:pt x="0" y="8221794"/>
                    </a:lnTo>
                    <a:lnTo>
                      <a:pt x="0" y="8077014"/>
                    </a:lnTo>
                    <a:close/>
                    <a:moveTo>
                      <a:pt x="18186637" y="144780"/>
                    </a:moveTo>
                    <a:lnTo>
                      <a:pt x="18331418" y="144780"/>
                    </a:lnTo>
                    <a:lnTo>
                      <a:pt x="18331418" y="8077015"/>
                    </a:lnTo>
                    <a:lnTo>
                      <a:pt x="18186637" y="8077015"/>
                    </a:lnTo>
                    <a:lnTo>
                      <a:pt x="18186637" y="144780"/>
                    </a:lnTo>
                    <a:close/>
                    <a:moveTo>
                      <a:pt x="144780" y="8077015"/>
                    </a:moveTo>
                    <a:lnTo>
                      <a:pt x="18186637" y="8077015"/>
                    </a:lnTo>
                    <a:lnTo>
                      <a:pt x="18186637" y="8221794"/>
                    </a:lnTo>
                    <a:lnTo>
                      <a:pt x="144780" y="8221794"/>
                    </a:lnTo>
                    <a:lnTo>
                      <a:pt x="144780" y="8077014"/>
                    </a:lnTo>
                    <a:close/>
                    <a:moveTo>
                      <a:pt x="18186637" y="0"/>
                    </a:moveTo>
                    <a:lnTo>
                      <a:pt x="18331418" y="0"/>
                    </a:lnTo>
                    <a:lnTo>
                      <a:pt x="18331418" y="144780"/>
                    </a:lnTo>
                    <a:lnTo>
                      <a:pt x="18186637" y="144780"/>
                    </a:lnTo>
                    <a:lnTo>
                      <a:pt x="18186637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8186637" y="0"/>
                    </a:lnTo>
                    <a:lnTo>
                      <a:pt x="18186637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E414D"/>
              </a:solidFill>
              <a:ln>
                <a:noFill/>
              </a:ln>
            </p:spPr>
          </p:sp>
        </p:grpSp>
        <p:sp>
          <p:nvSpPr>
            <p:cNvPr id="514" name="Google Shape;514;p20"/>
            <p:cNvSpPr txBox="1"/>
            <p:nvPr/>
          </p:nvSpPr>
          <p:spPr>
            <a:xfrm>
              <a:off x="753745" y="892413"/>
              <a:ext cx="8785537" cy="28793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Most Popular Methods</a:t>
              </a:r>
              <a:endParaRPr/>
            </a:p>
          </p:txBody>
        </p:sp>
      </p:grpSp>
      <p:sp>
        <p:nvSpPr>
          <p:cNvPr id="515" name="Google Shape;515;p20"/>
          <p:cNvSpPr txBox="1"/>
          <p:nvPr/>
        </p:nvSpPr>
        <p:spPr>
          <a:xfrm>
            <a:off x="1028700" y="7562850"/>
            <a:ext cx="763547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Presentations are communication tools that can be demonstrations, lectures, speeches, reports, and more.</a:t>
            </a:r>
            <a:endParaRPr/>
          </a:p>
        </p:txBody>
      </p:sp>
      <p:sp>
        <p:nvSpPr>
          <p:cNvPr id="516" name="Google Shape;516;p20"/>
          <p:cNvSpPr txBox="1"/>
          <p:nvPr/>
        </p:nvSpPr>
        <p:spPr>
          <a:xfrm>
            <a:off x="11210939" y="1028700"/>
            <a:ext cx="590678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MILLENNIAL PREFERENCES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1"/>
          <p:cNvPicPr preferRelativeResize="0"/>
          <p:nvPr/>
        </p:nvPicPr>
        <p:blipFill rotWithShape="1">
          <a:blip r:embed="rId3">
            <a:alphaModFix/>
          </a:blip>
          <a:srcRect b="0" l="0" r="60190" t="0"/>
          <a:stretch/>
        </p:blipFill>
        <p:spPr>
          <a:xfrm>
            <a:off x="1276183" y="1028700"/>
            <a:ext cx="4813547" cy="819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033" y="6848728"/>
            <a:ext cx="5136684" cy="4819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21"/>
          <p:cNvGrpSpPr/>
          <p:nvPr/>
        </p:nvGrpSpPr>
        <p:grpSpPr>
          <a:xfrm>
            <a:off x="7365914" y="1028700"/>
            <a:ext cx="11148798" cy="8308362"/>
            <a:chOff x="0" y="0"/>
            <a:chExt cx="26474008" cy="19729093"/>
          </a:xfrm>
        </p:grpSpPr>
        <p:sp>
          <p:nvSpPr>
            <p:cNvPr id="524" name="Google Shape;524;p21"/>
            <p:cNvSpPr/>
            <p:nvPr/>
          </p:nvSpPr>
          <p:spPr>
            <a:xfrm>
              <a:off x="72390" y="72390"/>
              <a:ext cx="26329228" cy="19584314"/>
            </a:xfrm>
            <a:custGeom>
              <a:rect b="b" l="l" r="r" t="t"/>
              <a:pathLst>
                <a:path extrusionOk="0" h="19584314" w="26329229">
                  <a:moveTo>
                    <a:pt x="0" y="0"/>
                  </a:moveTo>
                  <a:lnTo>
                    <a:pt x="26329229" y="0"/>
                  </a:lnTo>
                  <a:lnTo>
                    <a:pt x="26329229" y="19584314"/>
                  </a:lnTo>
                  <a:lnTo>
                    <a:pt x="0" y="19584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525" name="Google Shape;525;p21"/>
            <p:cNvSpPr/>
            <p:nvPr/>
          </p:nvSpPr>
          <p:spPr>
            <a:xfrm>
              <a:off x="0" y="0"/>
              <a:ext cx="26474008" cy="19729093"/>
            </a:xfrm>
            <a:custGeom>
              <a:rect b="b" l="l" r="r" t="t"/>
              <a:pathLst>
                <a:path extrusionOk="0" h="19729093" w="26474009">
                  <a:moveTo>
                    <a:pt x="26329230" y="19584313"/>
                  </a:moveTo>
                  <a:lnTo>
                    <a:pt x="26474009" y="19584313"/>
                  </a:lnTo>
                  <a:lnTo>
                    <a:pt x="26474009" y="19729093"/>
                  </a:lnTo>
                  <a:lnTo>
                    <a:pt x="26329230" y="19729093"/>
                  </a:lnTo>
                  <a:lnTo>
                    <a:pt x="26329230" y="1958431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584313"/>
                  </a:lnTo>
                  <a:lnTo>
                    <a:pt x="0" y="19584313"/>
                  </a:lnTo>
                  <a:lnTo>
                    <a:pt x="0" y="144780"/>
                  </a:lnTo>
                  <a:close/>
                  <a:moveTo>
                    <a:pt x="0" y="19584313"/>
                  </a:moveTo>
                  <a:lnTo>
                    <a:pt x="144780" y="19584313"/>
                  </a:lnTo>
                  <a:lnTo>
                    <a:pt x="144780" y="19729093"/>
                  </a:lnTo>
                  <a:lnTo>
                    <a:pt x="0" y="19729093"/>
                  </a:lnTo>
                  <a:lnTo>
                    <a:pt x="0" y="19584313"/>
                  </a:lnTo>
                  <a:close/>
                  <a:moveTo>
                    <a:pt x="26329230" y="144780"/>
                  </a:moveTo>
                  <a:lnTo>
                    <a:pt x="26474009" y="144780"/>
                  </a:lnTo>
                  <a:lnTo>
                    <a:pt x="26474009" y="19584313"/>
                  </a:lnTo>
                  <a:lnTo>
                    <a:pt x="26329230" y="19584313"/>
                  </a:lnTo>
                  <a:lnTo>
                    <a:pt x="26329230" y="144780"/>
                  </a:lnTo>
                  <a:close/>
                  <a:moveTo>
                    <a:pt x="144780" y="19584313"/>
                  </a:moveTo>
                  <a:lnTo>
                    <a:pt x="26329230" y="19584313"/>
                  </a:lnTo>
                  <a:lnTo>
                    <a:pt x="26329230" y="19729093"/>
                  </a:lnTo>
                  <a:lnTo>
                    <a:pt x="144780" y="19729093"/>
                  </a:lnTo>
                  <a:lnTo>
                    <a:pt x="144780" y="19584313"/>
                  </a:lnTo>
                  <a:close/>
                  <a:moveTo>
                    <a:pt x="26329230" y="0"/>
                  </a:moveTo>
                  <a:lnTo>
                    <a:pt x="26474009" y="0"/>
                  </a:lnTo>
                  <a:lnTo>
                    <a:pt x="26474009" y="144780"/>
                  </a:lnTo>
                  <a:lnTo>
                    <a:pt x="26329230" y="144780"/>
                  </a:lnTo>
                  <a:lnTo>
                    <a:pt x="2632923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6329230" y="0"/>
                  </a:lnTo>
                  <a:lnTo>
                    <a:pt x="2632923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grpSp>
        <p:nvGrpSpPr>
          <p:cNvPr id="526" name="Google Shape;526;p21"/>
          <p:cNvGrpSpPr/>
          <p:nvPr/>
        </p:nvGrpSpPr>
        <p:grpSpPr>
          <a:xfrm>
            <a:off x="9144000" y="2093616"/>
            <a:ext cx="7751055" cy="6135487"/>
            <a:chOff x="0" y="47625"/>
            <a:chExt cx="10334740" cy="8180650"/>
          </a:xfrm>
        </p:grpSpPr>
        <p:sp>
          <p:nvSpPr>
            <p:cNvPr id="527" name="Google Shape;527;p21"/>
            <p:cNvSpPr txBox="1"/>
            <p:nvPr/>
          </p:nvSpPr>
          <p:spPr>
            <a:xfrm>
              <a:off x="0" y="47625"/>
              <a:ext cx="10334740" cy="1472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Learning Trends</a:t>
              </a:r>
              <a:endParaRPr/>
            </a:p>
          </p:txBody>
        </p:sp>
        <p:sp>
          <p:nvSpPr>
            <p:cNvPr id="528" name="Google Shape;528;p21"/>
            <p:cNvSpPr txBox="1"/>
            <p:nvPr/>
          </p:nvSpPr>
          <p:spPr>
            <a:xfrm>
              <a:off x="0" y="2379154"/>
              <a:ext cx="10029486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ONLINE COURSES</a:t>
              </a:r>
              <a:endParaRPr/>
            </a:p>
          </p:txBody>
        </p:sp>
        <p:sp>
          <p:nvSpPr>
            <p:cNvPr id="529" name="Google Shape;529;p21"/>
            <p:cNvSpPr txBox="1"/>
            <p:nvPr/>
          </p:nvSpPr>
          <p:spPr>
            <a:xfrm>
              <a:off x="0" y="3164659"/>
              <a:ext cx="10029486" cy="704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  <p:sp>
          <p:nvSpPr>
            <p:cNvPr id="530" name="Google Shape;530;p21"/>
            <p:cNvSpPr txBox="1"/>
            <p:nvPr/>
          </p:nvSpPr>
          <p:spPr>
            <a:xfrm>
              <a:off x="0" y="4558537"/>
              <a:ext cx="10029486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GAMIFICATION</a:t>
              </a:r>
              <a:endParaRPr/>
            </a:p>
          </p:txBody>
        </p:sp>
        <p:sp>
          <p:nvSpPr>
            <p:cNvPr id="531" name="Google Shape;531;p21"/>
            <p:cNvSpPr txBox="1"/>
            <p:nvPr/>
          </p:nvSpPr>
          <p:spPr>
            <a:xfrm>
              <a:off x="0" y="5344042"/>
              <a:ext cx="10029486" cy="704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  <p:sp>
          <p:nvSpPr>
            <p:cNvPr id="532" name="Google Shape;532;p21"/>
            <p:cNvSpPr txBox="1"/>
            <p:nvPr/>
          </p:nvSpPr>
          <p:spPr>
            <a:xfrm>
              <a:off x="0" y="6737920"/>
              <a:ext cx="10029486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SOCIAL LEARNING</a:t>
              </a:r>
              <a:endParaRPr/>
            </a:p>
          </p:txBody>
        </p:sp>
        <p:sp>
          <p:nvSpPr>
            <p:cNvPr id="533" name="Google Shape;533;p21"/>
            <p:cNvSpPr txBox="1"/>
            <p:nvPr/>
          </p:nvSpPr>
          <p:spPr>
            <a:xfrm>
              <a:off x="0" y="7523425"/>
              <a:ext cx="10029486" cy="704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2"/>
          <p:cNvGrpSpPr/>
          <p:nvPr/>
        </p:nvGrpSpPr>
        <p:grpSpPr>
          <a:xfrm>
            <a:off x="-332793" y="-172583"/>
            <a:ext cx="9476793" cy="10632166"/>
            <a:chOff x="0" y="0"/>
            <a:chExt cx="22503653" cy="25247213"/>
          </a:xfrm>
        </p:grpSpPr>
        <p:sp>
          <p:nvSpPr>
            <p:cNvPr id="539" name="Google Shape;539;p22"/>
            <p:cNvSpPr/>
            <p:nvPr/>
          </p:nvSpPr>
          <p:spPr>
            <a:xfrm>
              <a:off x="72390" y="72390"/>
              <a:ext cx="22358875" cy="25102432"/>
            </a:xfrm>
            <a:custGeom>
              <a:rect b="b" l="l" r="r" t="t"/>
              <a:pathLst>
                <a:path extrusionOk="0" h="25102433" w="22358875">
                  <a:moveTo>
                    <a:pt x="0" y="0"/>
                  </a:moveTo>
                  <a:lnTo>
                    <a:pt x="22358875" y="0"/>
                  </a:lnTo>
                  <a:lnTo>
                    <a:pt x="22358875" y="25102433"/>
                  </a:lnTo>
                  <a:lnTo>
                    <a:pt x="0" y="25102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540" name="Google Shape;540;p22"/>
            <p:cNvSpPr/>
            <p:nvPr/>
          </p:nvSpPr>
          <p:spPr>
            <a:xfrm>
              <a:off x="0" y="0"/>
              <a:ext cx="22503653" cy="25247213"/>
            </a:xfrm>
            <a:custGeom>
              <a:rect b="b" l="l" r="r" t="t"/>
              <a:pathLst>
                <a:path extrusionOk="0" h="25247214" w="22503654">
                  <a:moveTo>
                    <a:pt x="22358874" y="25102434"/>
                  </a:moveTo>
                  <a:lnTo>
                    <a:pt x="22503654" y="25102434"/>
                  </a:lnTo>
                  <a:lnTo>
                    <a:pt x="22503654" y="25247214"/>
                  </a:lnTo>
                  <a:lnTo>
                    <a:pt x="22358874" y="25247214"/>
                  </a:lnTo>
                  <a:lnTo>
                    <a:pt x="22358874" y="251024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102434"/>
                  </a:lnTo>
                  <a:lnTo>
                    <a:pt x="0" y="25102434"/>
                  </a:lnTo>
                  <a:lnTo>
                    <a:pt x="0" y="144780"/>
                  </a:lnTo>
                  <a:close/>
                  <a:moveTo>
                    <a:pt x="0" y="25102434"/>
                  </a:moveTo>
                  <a:lnTo>
                    <a:pt x="144780" y="25102434"/>
                  </a:lnTo>
                  <a:lnTo>
                    <a:pt x="144780" y="25247214"/>
                  </a:lnTo>
                  <a:lnTo>
                    <a:pt x="0" y="25247214"/>
                  </a:lnTo>
                  <a:lnTo>
                    <a:pt x="0" y="25102434"/>
                  </a:lnTo>
                  <a:close/>
                  <a:moveTo>
                    <a:pt x="22358874" y="144780"/>
                  </a:moveTo>
                  <a:lnTo>
                    <a:pt x="22503654" y="144780"/>
                  </a:lnTo>
                  <a:lnTo>
                    <a:pt x="22503654" y="25102434"/>
                  </a:lnTo>
                  <a:lnTo>
                    <a:pt x="22358874" y="25102434"/>
                  </a:lnTo>
                  <a:lnTo>
                    <a:pt x="22358874" y="144780"/>
                  </a:lnTo>
                  <a:close/>
                  <a:moveTo>
                    <a:pt x="144780" y="25102434"/>
                  </a:moveTo>
                  <a:lnTo>
                    <a:pt x="22358876" y="25102434"/>
                  </a:lnTo>
                  <a:lnTo>
                    <a:pt x="22358876" y="25247214"/>
                  </a:lnTo>
                  <a:lnTo>
                    <a:pt x="144780" y="25247214"/>
                  </a:lnTo>
                  <a:lnTo>
                    <a:pt x="144780" y="25102434"/>
                  </a:lnTo>
                  <a:close/>
                  <a:moveTo>
                    <a:pt x="22358874" y="0"/>
                  </a:moveTo>
                  <a:lnTo>
                    <a:pt x="22503654" y="0"/>
                  </a:lnTo>
                  <a:lnTo>
                    <a:pt x="22503654" y="144780"/>
                  </a:lnTo>
                  <a:lnTo>
                    <a:pt x="22358874" y="144780"/>
                  </a:lnTo>
                  <a:lnTo>
                    <a:pt x="223588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58876" y="0"/>
                  </a:lnTo>
                  <a:lnTo>
                    <a:pt x="223588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grpSp>
        <p:nvGrpSpPr>
          <p:cNvPr id="541" name="Google Shape;541;p22"/>
          <p:cNvGrpSpPr/>
          <p:nvPr/>
        </p:nvGrpSpPr>
        <p:grpSpPr>
          <a:xfrm>
            <a:off x="1028700" y="1064419"/>
            <a:ext cx="7325970" cy="2518980"/>
            <a:chOff x="0" y="47625"/>
            <a:chExt cx="9767959" cy="3358641"/>
          </a:xfrm>
        </p:grpSpPr>
        <p:sp>
          <p:nvSpPr>
            <p:cNvPr id="542" name="Google Shape;542;p22"/>
            <p:cNvSpPr txBox="1"/>
            <p:nvPr/>
          </p:nvSpPr>
          <p:spPr>
            <a:xfrm>
              <a:off x="0" y="1901951"/>
              <a:ext cx="9576061" cy="150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GROWTH OF ONLINE LEARNING OVER THE PAST 15 YEARS</a:t>
              </a:r>
              <a:endParaRPr/>
            </a:p>
          </p:txBody>
        </p:sp>
        <p:sp>
          <p:nvSpPr>
            <p:cNvPr id="543" name="Google Shape;543;p22"/>
            <p:cNvSpPr txBox="1"/>
            <p:nvPr/>
          </p:nvSpPr>
          <p:spPr>
            <a:xfrm>
              <a:off x="0" y="47625"/>
              <a:ext cx="9767959" cy="1472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900%</a:t>
              </a:r>
              <a:endParaRPr/>
            </a:p>
          </p:txBody>
        </p:sp>
      </p:grpSp>
      <p:grpSp>
        <p:nvGrpSpPr>
          <p:cNvPr id="544" name="Google Shape;544;p22"/>
          <p:cNvGrpSpPr/>
          <p:nvPr/>
        </p:nvGrpSpPr>
        <p:grpSpPr>
          <a:xfrm>
            <a:off x="9933331" y="6739320"/>
            <a:ext cx="7325970" cy="2518980"/>
            <a:chOff x="0" y="47625"/>
            <a:chExt cx="9767959" cy="3358641"/>
          </a:xfrm>
        </p:grpSpPr>
        <p:sp>
          <p:nvSpPr>
            <p:cNvPr id="545" name="Google Shape;545;p22"/>
            <p:cNvSpPr txBox="1"/>
            <p:nvPr/>
          </p:nvSpPr>
          <p:spPr>
            <a:xfrm>
              <a:off x="191897" y="1901951"/>
              <a:ext cx="9576061" cy="150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VALUE OF GLOBAL GAMIFICATION MARKET</a:t>
              </a:r>
              <a:endParaRPr/>
            </a:p>
          </p:txBody>
        </p:sp>
        <p:sp>
          <p:nvSpPr>
            <p:cNvPr id="546" name="Google Shape;546;p22"/>
            <p:cNvSpPr txBox="1"/>
            <p:nvPr/>
          </p:nvSpPr>
          <p:spPr>
            <a:xfrm>
              <a:off x="0" y="47625"/>
              <a:ext cx="9767959" cy="1472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$7.3 billion</a:t>
              </a:r>
              <a:endParaRPr/>
            </a:p>
          </p:txBody>
        </p:sp>
      </p:grpSp>
      <p:pic>
        <p:nvPicPr>
          <p:cNvPr id="547" name="Google Shape;5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4690958" y="-1380872"/>
            <a:ext cx="5136684" cy="4819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539642" y="6862371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3"/>
          <p:cNvSpPr txBox="1"/>
          <p:nvPr/>
        </p:nvSpPr>
        <p:spPr>
          <a:xfrm>
            <a:off x="1028700" y="1806832"/>
            <a:ext cx="11775203" cy="1092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Top Skills for Today</a:t>
            </a:r>
            <a:endParaRPr/>
          </a:p>
        </p:txBody>
      </p:sp>
      <p:grpSp>
        <p:nvGrpSpPr>
          <p:cNvPr id="554" name="Google Shape;554;p23"/>
          <p:cNvGrpSpPr/>
          <p:nvPr/>
        </p:nvGrpSpPr>
        <p:grpSpPr>
          <a:xfrm>
            <a:off x="-652921" y="4673398"/>
            <a:ext cx="19593840" cy="5786185"/>
            <a:chOff x="0" y="0"/>
            <a:chExt cx="46527664" cy="13739915"/>
          </a:xfrm>
        </p:grpSpPr>
        <p:sp>
          <p:nvSpPr>
            <p:cNvPr id="555" name="Google Shape;555;p23"/>
            <p:cNvSpPr/>
            <p:nvPr/>
          </p:nvSpPr>
          <p:spPr>
            <a:xfrm>
              <a:off x="72390" y="72390"/>
              <a:ext cx="46382885" cy="13595134"/>
            </a:xfrm>
            <a:custGeom>
              <a:rect b="b" l="l" r="r" t="t"/>
              <a:pathLst>
                <a:path extrusionOk="0" h="13595134" w="46382886">
                  <a:moveTo>
                    <a:pt x="0" y="0"/>
                  </a:moveTo>
                  <a:lnTo>
                    <a:pt x="46382886" y="0"/>
                  </a:lnTo>
                  <a:lnTo>
                    <a:pt x="46382886" y="13595134"/>
                  </a:lnTo>
                  <a:lnTo>
                    <a:pt x="0" y="13595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556" name="Google Shape;556;p23"/>
            <p:cNvSpPr/>
            <p:nvPr/>
          </p:nvSpPr>
          <p:spPr>
            <a:xfrm>
              <a:off x="0" y="0"/>
              <a:ext cx="46527664" cy="13739915"/>
            </a:xfrm>
            <a:custGeom>
              <a:rect b="b" l="l" r="r" t="t"/>
              <a:pathLst>
                <a:path extrusionOk="0" h="13739915" w="46527665">
                  <a:moveTo>
                    <a:pt x="46382887" y="13595135"/>
                  </a:moveTo>
                  <a:lnTo>
                    <a:pt x="46527665" y="13595135"/>
                  </a:lnTo>
                  <a:lnTo>
                    <a:pt x="46527665" y="13739915"/>
                  </a:lnTo>
                  <a:lnTo>
                    <a:pt x="46382887" y="13739915"/>
                  </a:lnTo>
                  <a:lnTo>
                    <a:pt x="46382887" y="1359513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595135"/>
                  </a:lnTo>
                  <a:lnTo>
                    <a:pt x="0" y="13595135"/>
                  </a:lnTo>
                  <a:lnTo>
                    <a:pt x="0" y="144780"/>
                  </a:lnTo>
                  <a:close/>
                  <a:moveTo>
                    <a:pt x="0" y="13595135"/>
                  </a:moveTo>
                  <a:lnTo>
                    <a:pt x="144780" y="13595135"/>
                  </a:lnTo>
                  <a:lnTo>
                    <a:pt x="144780" y="13739915"/>
                  </a:lnTo>
                  <a:lnTo>
                    <a:pt x="0" y="13739915"/>
                  </a:lnTo>
                  <a:lnTo>
                    <a:pt x="0" y="13595135"/>
                  </a:lnTo>
                  <a:close/>
                  <a:moveTo>
                    <a:pt x="46382887" y="144780"/>
                  </a:moveTo>
                  <a:lnTo>
                    <a:pt x="46527665" y="144780"/>
                  </a:lnTo>
                  <a:lnTo>
                    <a:pt x="46527665" y="13595135"/>
                  </a:lnTo>
                  <a:lnTo>
                    <a:pt x="46382887" y="13595135"/>
                  </a:lnTo>
                  <a:lnTo>
                    <a:pt x="46382887" y="144780"/>
                  </a:lnTo>
                  <a:close/>
                  <a:moveTo>
                    <a:pt x="144780" y="13595135"/>
                  </a:moveTo>
                  <a:lnTo>
                    <a:pt x="46382887" y="13595135"/>
                  </a:lnTo>
                  <a:lnTo>
                    <a:pt x="46382887" y="13739915"/>
                  </a:lnTo>
                  <a:lnTo>
                    <a:pt x="144780" y="13739915"/>
                  </a:lnTo>
                  <a:lnTo>
                    <a:pt x="144780" y="13595135"/>
                  </a:lnTo>
                  <a:close/>
                  <a:moveTo>
                    <a:pt x="46382887" y="0"/>
                  </a:moveTo>
                  <a:lnTo>
                    <a:pt x="46527665" y="0"/>
                  </a:lnTo>
                  <a:lnTo>
                    <a:pt x="46527665" y="144780"/>
                  </a:lnTo>
                  <a:lnTo>
                    <a:pt x="46382887" y="144780"/>
                  </a:lnTo>
                  <a:lnTo>
                    <a:pt x="4638288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6382887" y="0"/>
                  </a:lnTo>
                  <a:lnTo>
                    <a:pt x="4638288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pic>
        <p:nvPicPr>
          <p:cNvPr id="557" name="Google Shape;5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14775976" y="-558569"/>
            <a:ext cx="5136684" cy="4819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p23"/>
          <p:cNvGrpSpPr/>
          <p:nvPr/>
        </p:nvGrpSpPr>
        <p:grpSpPr>
          <a:xfrm>
            <a:off x="1028700" y="6117855"/>
            <a:ext cx="4574851" cy="2573661"/>
            <a:chOff x="0" y="-66675"/>
            <a:chExt cx="6099802" cy="3431548"/>
          </a:xfrm>
        </p:grpSpPr>
        <p:sp>
          <p:nvSpPr>
            <p:cNvPr id="559" name="Google Shape;559;p23"/>
            <p:cNvSpPr txBox="1"/>
            <p:nvPr/>
          </p:nvSpPr>
          <p:spPr>
            <a:xfrm>
              <a:off x="0" y="-66675"/>
              <a:ext cx="6099802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DIGITAL</a:t>
              </a:r>
              <a:endParaRPr/>
            </a:p>
          </p:txBody>
        </p:sp>
        <p:sp>
          <p:nvSpPr>
            <p:cNvPr id="560" name="Google Shape;560;p23"/>
            <p:cNvSpPr txBox="1"/>
            <p:nvPr/>
          </p:nvSpPr>
          <p:spPr>
            <a:xfrm>
              <a:off x="0" y="1136023"/>
              <a:ext cx="6099802" cy="2228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561" name="Google Shape;561;p23"/>
          <p:cNvGrpSpPr/>
          <p:nvPr/>
        </p:nvGrpSpPr>
        <p:grpSpPr>
          <a:xfrm>
            <a:off x="6856574" y="6117855"/>
            <a:ext cx="4574851" cy="2573661"/>
            <a:chOff x="0" y="-66675"/>
            <a:chExt cx="6099802" cy="3431548"/>
          </a:xfrm>
        </p:grpSpPr>
        <p:sp>
          <p:nvSpPr>
            <p:cNvPr id="562" name="Google Shape;562;p23"/>
            <p:cNvSpPr txBox="1"/>
            <p:nvPr/>
          </p:nvSpPr>
          <p:spPr>
            <a:xfrm>
              <a:off x="0" y="-66675"/>
              <a:ext cx="6099802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INTERPERSONAL</a:t>
              </a:r>
              <a:endParaRPr/>
            </a:p>
          </p:txBody>
        </p:sp>
        <p:sp>
          <p:nvSpPr>
            <p:cNvPr id="563" name="Google Shape;563;p23"/>
            <p:cNvSpPr txBox="1"/>
            <p:nvPr/>
          </p:nvSpPr>
          <p:spPr>
            <a:xfrm>
              <a:off x="0" y="1136023"/>
              <a:ext cx="6099802" cy="2228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564" name="Google Shape;564;p23"/>
          <p:cNvGrpSpPr/>
          <p:nvPr/>
        </p:nvGrpSpPr>
        <p:grpSpPr>
          <a:xfrm>
            <a:off x="12684449" y="6117855"/>
            <a:ext cx="4574851" cy="2573661"/>
            <a:chOff x="0" y="-66675"/>
            <a:chExt cx="6099802" cy="3431548"/>
          </a:xfrm>
        </p:grpSpPr>
        <p:sp>
          <p:nvSpPr>
            <p:cNvPr id="565" name="Google Shape;565;p23"/>
            <p:cNvSpPr txBox="1"/>
            <p:nvPr/>
          </p:nvSpPr>
          <p:spPr>
            <a:xfrm>
              <a:off x="0" y="-66675"/>
              <a:ext cx="6099802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PROBLEM-SOLVING</a:t>
              </a:r>
              <a:endParaRPr/>
            </a:p>
          </p:txBody>
        </p:sp>
        <p:sp>
          <p:nvSpPr>
            <p:cNvPr id="566" name="Google Shape;566;p23"/>
            <p:cNvSpPr txBox="1"/>
            <p:nvPr/>
          </p:nvSpPr>
          <p:spPr>
            <a:xfrm>
              <a:off x="0" y="1136023"/>
              <a:ext cx="6099802" cy="2228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EF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24"/>
          <p:cNvGrpSpPr/>
          <p:nvPr/>
        </p:nvGrpSpPr>
        <p:grpSpPr>
          <a:xfrm>
            <a:off x="-104504" y="-611839"/>
            <a:ext cx="6189460" cy="11510678"/>
            <a:chOff x="0" y="0"/>
            <a:chExt cx="14697534" cy="27333332"/>
          </a:xfrm>
        </p:grpSpPr>
        <p:sp>
          <p:nvSpPr>
            <p:cNvPr id="572" name="Google Shape;572;p24"/>
            <p:cNvSpPr/>
            <p:nvPr/>
          </p:nvSpPr>
          <p:spPr>
            <a:xfrm>
              <a:off x="72390" y="72390"/>
              <a:ext cx="14552753" cy="27188553"/>
            </a:xfrm>
            <a:custGeom>
              <a:rect b="b" l="l" r="r" t="t"/>
              <a:pathLst>
                <a:path extrusionOk="0" h="27188554" w="14552753">
                  <a:moveTo>
                    <a:pt x="0" y="0"/>
                  </a:moveTo>
                  <a:lnTo>
                    <a:pt x="14552753" y="0"/>
                  </a:lnTo>
                  <a:lnTo>
                    <a:pt x="14552753" y="27188554"/>
                  </a:lnTo>
                  <a:lnTo>
                    <a:pt x="0" y="27188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BE2"/>
            </a:solidFill>
            <a:ln>
              <a:noFill/>
            </a:ln>
          </p:spPr>
        </p:sp>
        <p:sp>
          <p:nvSpPr>
            <p:cNvPr id="573" name="Google Shape;573;p24"/>
            <p:cNvSpPr/>
            <p:nvPr/>
          </p:nvSpPr>
          <p:spPr>
            <a:xfrm>
              <a:off x="0" y="0"/>
              <a:ext cx="14697534" cy="27333332"/>
            </a:xfrm>
            <a:custGeom>
              <a:rect b="b" l="l" r="r" t="t"/>
              <a:pathLst>
                <a:path extrusionOk="0" h="27333333" w="14697534">
                  <a:moveTo>
                    <a:pt x="14552754" y="27188551"/>
                  </a:moveTo>
                  <a:lnTo>
                    <a:pt x="14697534" y="27188551"/>
                  </a:lnTo>
                  <a:lnTo>
                    <a:pt x="14697534" y="27333333"/>
                  </a:lnTo>
                  <a:lnTo>
                    <a:pt x="14552754" y="27333333"/>
                  </a:lnTo>
                  <a:lnTo>
                    <a:pt x="14552754" y="271885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7188551"/>
                  </a:lnTo>
                  <a:lnTo>
                    <a:pt x="0" y="27188551"/>
                  </a:lnTo>
                  <a:lnTo>
                    <a:pt x="0" y="144780"/>
                  </a:lnTo>
                  <a:close/>
                  <a:moveTo>
                    <a:pt x="0" y="27188551"/>
                  </a:moveTo>
                  <a:lnTo>
                    <a:pt x="144780" y="27188551"/>
                  </a:lnTo>
                  <a:lnTo>
                    <a:pt x="144780" y="27333333"/>
                  </a:lnTo>
                  <a:lnTo>
                    <a:pt x="0" y="27333333"/>
                  </a:lnTo>
                  <a:lnTo>
                    <a:pt x="0" y="27188551"/>
                  </a:lnTo>
                  <a:close/>
                  <a:moveTo>
                    <a:pt x="14552754" y="144780"/>
                  </a:moveTo>
                  <a:lnTo>
                    <a:pt x="14697534" y="144780"/>
                  </a:lnTo>
                  <a:lnTo>
                    <a:pt x="14697534" y="27188551"/>
                  </a:lnTo>
                  <a:lnTo>
                    <a:pt x="14552754" y="27188551"/>
                  </a:lnTo>
                  <a:lnTo>
                    <a:pt x="14552754" y="144780"/>
                  </a:lnTo>
                  <a:close/>
                  <a:moveTo>
                    <a:pt x="144780" y="27188551"/>
                  </a:moveTo>
                  <a:lnTo>
                    <a:pt x="14552754" y="27188551"/>
                  </a:lnTo>
                  <a:lnTo>
                    <a:pt x="14552754" y="27333333"/>
                  </a:lnTo>
                  <a:lnTo>
                    <a:pt x="144780" y="27333333"/>
                  </a:lnTo>
                  <a:lnTo>
                    <a:pt x="144780" y="27188551"/>
                  </a:lnTo>
                  <a:close/>
                  <a:moveTo>
                    <a:pt x="14552754" y="0"/>
                  </a:moveTo>
                  <a:lnTo>
                    <a:pt x="14697534" y="0"/>
                  </a:lnTo>
                  <a:lnTo>
                    <a:pt x="14697534" y="144780"/>
                  </a:lnTo>
                  <a:lnTo>
                    <a:pt x="14552754" y="144780"/>
                  </a:lnTo>
                  <a:lnTo>
                    <a:pt x="1455275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552754" y="0"/>
                  </a:lnTo>
                  <a:lnTo>
                    <a:pt x="1455275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grpSp>
        <p:nvGrpSpPr>
          <p:cNvPr id="574" name="Google Shape;574;p24"/>
          <p:cNvGrpSpPr/>
          <p:nvPr/>
        </p:nvGrpSpPr>
        <p:grpSpPr>
          <a:xfrm>
            <a:off x="1028700" y="1602152"/>
            <a:ext cx="4064748" cy="2689378"/>
            <a:chOff x="0" y="-66675"/>
            <a:chExt cx="5419664" cy="3585837"/>
          </a:xfrm>
        </p:grpSpPr>
        <p:sp>
          <p:nvSpPr>
            <p:cNvPr id="575" name="Google Shape;575;p24"/>
            <p:cNvSpPr txBox="1"/>
            <p:nvPr/>
          </p:nvSpPr>
          <p:spPr>
            <a:xfrm>
              <a:off x="0" y="-66675"/>
              <a:ext cx="5419664" cy="150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GREATER HAPPINESS</a:t>
              </a:r>
              <a:endParaRPr/>
            </a:p>
          </p:txBody>
        </p:sp>
        <p:sp>
          <p:nvSpPr>
            <p:cNvPr id="576" name="Google Shape;576;p24"/>
            <p:cNvSpPr txBox="1"/>
            <p:nvPr/>
          </p:nvSpPr>
          <p:spPr>
            <a:xfrm>
              <a:off x="0" y="1703062"/>
              <a:ext cx="5419664" cy="18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577" name="Google Shape;577;p24"/>
          <p:cNvGrpSpPr/>
          <p:nvPr/>
        </p:nvGrpSpPr>
        <p:grpSpPr>
          <a:xfrm>
            <a:off x="7111626" y="1602152"/>
            <a:ext cx="4064748" cy="2689378"/>
            <a:chOff x="0" y="-66675"/>
            <a:chExt cx="5419664" cy="3585837"/>
          </a:xfrm>
        </p:grpSpPr>
        <p:sp>
          <p:nvSpPr>
            <p:cNvPr id="578" name="Google Shape;578;p24"/>
            <p:cNvSpPr txBox="1"/>
            <p:nvPr/>
          </p:nvSpPr>
          <p:spPr>
            <a:xfrm>
              <a:off x="0" y="-66675"/>
              <a:ext cx="5419664" cy="150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CAREER SECURITY</a:t>
              </a:r>
              <a:endParaRPr/>
            </a:p>
          </p:txBody>
        </p:sp>
        <p:sp>
          <p:nvSpPr>
            <p:cNvPr id="579" name="Google Shape;579;p24"/>
            <p:cNvSpPr txBox="1"/>
            <p:nvPr/>
          </p:nvSpPr>
          <p:spPr>
            <a:xfrm>
              <a:off x="0" y="1703062"/>
              <a:ext cx="5419664" cy="18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580" name="Google Shape;580;p24"/>
          <p:cNvGrpSpPr/>
          <p:nvPr/>
        </p:nvGrpSpPr>
        <p:grpSpPr>
          <a:xfrm>
            <a:off x="12240235" y="-611839"/>
            <a:ext cx="6217798" cy="11510678"/>
            <a:chOff x="0" y="0"/>
            <a:chExt cx="14764827" cy="27333332"/>
          </a:xfrm>
        </p:grpSpPr>
        <p:sp>
          <p:nvSpPr>
            <p:cNvPr id="581" name="Google Shape;581;p24"/>
            <p:cNvSpPr/>
            <p:nvPr/>
          </p:nvSpPr>
          <p:spPr>
            <a:xfrm>
              <a:off x="72390" y="72390"/>
              <a:ext cx="14620048" cy="27188553"/>
            </a:xfrm>
            <a:custGeom>
              <a:rect b="b" l="l" r="r" t="t"/>
              <a:pathLst>
                <a:path extrusionOk="0" h="27188554" w="14620048">
                  <a:moveTo>
                    <a:pt x="0" y="0"/>
                  </a:moveTo>
                  <a:lnTo>
                    <a:pt x="14620048" y="0"/>
                  </a:lnTo>
                  <a:lnTo>
                    <a:pt x="14620048" y="27188554"/>
                  </a:lnTo>
                  <a:lnTo>
                    <a:pt x="0" y="27188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BE2"/>
            </a:solidFill>
            <a:ln>
              <a:noFill/>
            </a:ln>
          </p:spPr>
        </p:sp>
        <p:sp>
          <p:nvSpPr>
            <p:cNvPr id="582" name="Google Shape;582;p24"/>
            <p:cNvSpPr/>
            <p:nvPr/>
          </p:nvSpPr>
          <p:spPr>
            <a:xfrm>
              <a:off x="0" y="0"/>
              <a:ext cx="14764827" cy="27333332"/>
            </a:xfrm>
            <a:custGeom>
              <a:rect b="b" l="l" r="r" t="t"/>
              <a:pathLst>
                <a:path extrusionOk="0" h="27333333" w="14764827">
                  <a:moveTo>
                    <a:pt x="14620047" y="27188551"/>
                  </a:moveTo>
                  <a:lnTo>
                    <a:pt x="14764827" y="27188551"/>
                  </a:lnTo>
                  <a:lnTo>
                    <a:pt x="14764827" y="27333333"/>
                  </a:lnTo>
                  <a:lnTo>
                    <a:pt x="14620047" y="27333333"/>
                  </a:lnTo>
                  <a:lnTo>
                    <a:pt x="14620047" y="271885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7188551"/>
                  </a:lnTo>
                  <a:lnTo>
                    <a:pt x="0" y="27188551"/>
                  </a:lnTo>
                  <a:lnTo>
                    <a:pt x="0" y="144780"/>
                  </a:lnTo>
                  <a:close/>
                  <a:moveTo>
                    <a:pt x="0" y="27188551"/>
                  </a:moveTo>
                  <a:lnTo>
                    <a:pt x="144780" y="27188551"/>
                  </a:lnTo>
                  <a:lnTo>
                    <a:pt x="144780" y="27333333"/>
                  </a:lnTo>
                  <a:lnTo>
                    <a:pt x="0" y="27333333"/>
                  </a:lnTo>
                  <a:lnTo>
                    <a:pt x="0" y="27188551"/>
                  </a:lnTo>
                  <a:close/>
                  <a:moveTo>
                    <a:pt x="14620047" y="144780"/>
                  </a:moveTo>
                  <a:lnTo>
                    <a:pt x="14764827" y="144780"/>
                  </a:lnTo>
                  <a:lnTo>
                    <a:pt x="14764827" y="27188551"/>
                  </a:lnTo>
                  <a:lnTo>
                    <a:pt x="14620047" y="27188551"/>
                  </a:lnTo>
                  <a:lnTo>
                    <a:pt x="14620047" y="144780"/>
                  </a:lnTo>
                  <a:close/>
                  <a:moveTo>
                    <a:pt x="144780" y="27188551"/>
                  </a:moveTo>
                  <a:lnTo>
                    <a:pt x="14620049" y="27188551"/>
                  </a:lnTo>
                  <a:lnTo>
                    <a:pt x="14620049" y="27333333"/>
                  </a:lnTo>
                  <a:lnTo>
                    <a:pt x="144780" y="27333333"/>
                  </a:lnTo>
                  <a:lnTo>
                    <a:pt x="144780" y="27188551"/>
                  </a:lnTo>
                  <a:close/>
                  <a:moveTo>
                    <a:pt x="14620047" y="0"/>
                  </a:moveTo>
                  <a:lnTo>
                    <a:pt x="14764827" y="0"/>
                  </a:lnTo>
                  <a:lnTo>
                    <a:pt x="14764827" y="144780"/>
                  </a:lnTo>
                  <a:lnTo>
                    <a:pt x="14620047" y="144780"/>
                  </a:lnTo>
                  <a:lnTo>
                    <a:pt x="1462004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620049" y="0"/>
                  </a:lnTo>
                  <a:lnTo>
                    <a:pt x="1462004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grpSp>
        <p:nvGrpSpPr>
          <p:cNvPr id="583" name="Google Shape;583;p24"/>
          <p:cNvGrpSpPr/>
          <p:nvPr/>
        </p:nvGrpSpPr>
        <p:grpSpPr>
          <a:xfrm>
            <a:off x="13231744" y="1602152"/>
            <a:ext cx="4064748" cy="2689378"/>
            <a:chOff x="0" y="-66675"/>
            <a:chExt cx="5419664" cy="3585837"/>
          </a:xfrm>
        </p:grpSpPr>
        <p:sp>
          <p:nvSpPr>
            <p:cNvPr id="584" name="Google Shape;584;p24"/>
            <p:cNvSpPr txBox="1"/>
            <p:nvPr/>
          </p:nvSpPr>
          <p:spPr>
            <a:xfrm>
              <a:off x="0" y="-66675"/>
              <a:ext cx="5419664" cy="150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IMPROVED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SKILLS</a:t>
              </a:r>
              <a:endParaRPr/>
            </a:p>
          </p:txBody>
        </p:sp>
        <p:sp>
          <p:nvSpPr>
            <p:cNvPr id="585" name="Google Shape;585;p24"/>
            <p:cNvSpPr txBox="1"/>
            <p:nvPr/>
          </p:nvSpPr>
          <p:spPr>
            <a:xfrm>
              <a:off x="0" y="1703062"/>
              <a:ext cx="5419664" cy="18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586" name="Google Shape;586;p24"/>
          <p:cNvGrpSpPr/>
          <p:nvPr/>
        </p:nvGrpSpPr>
        <p:grpSpPr>
          <a:xfrm>
            <a:off x="1028700" y="5945464"/>
            <a:ext cx="4064748" cy="2689378"/>
            <a:chOff x="0" y="-66675"/>
            <a:chExt cx="5419664" cy="3585837"/>
          </a:xfrm>
        </p:grpSpPr>
        <p:sp>
          <p:nvSpPr>
            <p:cNvPr id="587" name="Google Shape;587;p24"/>
            <p:cNvSpPr txBox="1"/>
            <p:nvPr/>
          </p:nvSpPr>
          <p:spPr>
            <a:xfrm>
              <a:off x="0" y="-66675"/>
              <a:ext cx="5419664" cy="150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CREATIVITY AND INNOVATION</a:t>
              </a:r>
              <a:endParaRPr/>
            </a:p>
          </p:txBody>
        </p:sp>
        <p:sp>
          <p:nvSpPr>
            <p:cNvPr id="588" name="Google Shape;588;p24"/>
            <p:cNvSpPr txBox="1"/>
            <p:nvPr/>
          </p:nvSpPr>
          <p:spPr>
            <a:xfrm>
              <a:off x="0" y="1703062"/>
              <a:ext cx="5419664" cy="18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589" name="Google Shape;589;p24"/>
          <p:cNvGrpSpPr/>
          <p:nvPr/>
        </p:nvGrpSpPr>
        <p:grpSpPr>
          <a:xfrm>
            <a:off x="7111626" y="5945464"/>
            <a:ext cx="4064748" cy="2689378"/>
            <a:chOff x="0" y="-66675"/>
            <a:chExt cx="5419664" cy="3585837"/>
          </a:xfrm>
        </p:grpSpPr>
        <p:sp>
          <p:nvSpPr>
            <p:cNvPr id="590" name="Google Shape;590;p24"/>
            <p:cNvSpPr txBox="1"/>
            <p:nvPr/>
          </p:nvSpPr>
          <p:spPr>
            <a:xfrm>
              <a:off x="0" y="-66675"/>
              <a:ext cx="5419664" cy="150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BETTER OPPORTUNITIES</a:t>
              </a:r>
              <a:endParaRPr/>
            </a:p>
          </p:txBody>
        </p:sp>
        <p:sp>
          <p:nvSpPr>
            <p:cNvPr id="591" name="Google Shape;591;p24"/>
            <p:cNvSpPr txBox="1"/>
            <p:nvPr/>
          </p:nvSpPr>
          <p:spPr>
            <a:xfrm>
              <a:off x="0" y="1703062"/>
              <a:ext cx="5419664" cy="18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  <p:grpSp>
        <p:nvGrpSpPr>
          <p:cNvPr id="592" name="Google Shape;592;p24"/>
          <p:cNvGrpSpPr/>
          <p:nvPr/>
        </p:nvGrpSpPr>
        <p:grpSpPr>
          <a:xfrm>
            <a:off x="13231744" y="5945464"/>
            <a:ext cx="4064748" cy="2689378"/>
            <a:chOff x="0" y="-66675"/>
            <a:chExt cx="5419664" cy="3585837"/>
          </a:xfrm>
        </p:grpSpPr>
        <p:sp>
          <p:nvSpPr>
            <p:cNvPr id="593" name="Google Shape;593;p24"/>
            <p:cNvSpPr txBox="1"/>
            <p:nvPr/>
          </p:nvSpPr>
          <p:spPr>
            <a:xfrm>
              <a:off x="0" y="-66675"/>
              <a:ext cx="5419664" cy="150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BETTER BRAIN HEALTH</a:t>
              </a:r>
              <a:endParaRPr/>
            </a:p>
          </p:txBody>
        </p:sp>
        <p:sp>
          <p:nvSpPr>
            <p:cNvPr id="594" name="Google Shape;594;p24"/>
            <p:cNvSpPr txBox="1"/>
            <p:nvPr/>
          </p:nvSpPr>
          <p:spPr>
            <a:xfrm>
              <a:off x="0" y="1703062"/>
              <a:ext cx="5419664" cy="18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 that can be demonstrations.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EFF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5"/>
          <p:cNvGrpSpPr/>
          <p:nvPr/>
        </p:nvGrpSpPr>
        <p:grpSpPr>
          <a:xfrm>
            <a:off x="-365686" y="-611839"/>
            <a:ext cx="4885863" cy="11510678"/>
            <a:chOff x="0" y="0"/>
            <a:chExt cx="11602003" cy="27333332"/>
          </a:xfrm>
        </p:grpSpPr>
        <p:sp>
          <p:nvSpPr>
            <p:cNvPr id="600" name="Google Shape;600;p25"/>
            <p:cNvSpPr/>
            <p:nvPr/>
          </p:nvSpPr>
          <p:spPr>
            <a:xfrm>
              <a:off x="72390" y="72390"/>
              <a:ext cx="11457223" cy="27188553"/>
            </a:xfrm>
            <a:custGeom>
              <a:rect b="b" l="l" r="r" t="t"/>
              <a:pathLst>
                <a:path extrusionOk="0" h="27188554" w="11457223">
                  <a:moveTo>
                    <a:pt x="0" y="0"/>
                  </a:moveTo>
                  <a:lnTo>
                    <a:pt x="11457223" y="0"/>
                  </a:lnTo>
                  <a:lnTo>
                    <a:pt x="11457223" y="27188554"/>
                  </a:lnTo>
                  <a:lnTo>
                    <a:pt x="0" y="27188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BE2"/>
            </a:solidFill>
            <a:ln>
              <a:noFill/>
            </a:ln>
          </p:spPr>
        </p:sp>
        <p:sp>
          <p:nvSpPr>
            <p:cNvPr id="601" name="Google Shape;601;p25"/>
            <p:cNvSpPr/>
            <p:nvPr/>
          </p:nvSpPr>
          <p:spPr>
            <a:xfrm>
              <a:off x="0" y="0"/>
              <a:ext cx="11602003" cy="27333332"/>
            </a:xfrm>
            <a:custGeom>
              <a:rect b="b" l="l" r="r" t="t"/>
              <a:pathLst>
                <a:path extrusionOk="0" h="27333333" w="11602003">
                  <a:moveTo>
                    <a:pt x="11457223" y="27188551"/>
                  </a:moveTo>
                  <a:lnTo>
                    <a:pt x="11602003" y="27188551"/>
                  </a:lnTo>
                  <a:lnTo>
                    <a:pt x="11602003" y="27333333"/>
                  </a:lnTo>
                  <a:lnTo>
                    <a:pt x="11457223" y="27333333"/>
                  </a:lnTo>
                  <a:lnTo>
                    <a:pt x="11457223" y="271885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7188551"/>
                  </a:lnTo>
                  <a:lnTo>
                    <a:pt x="0" y="27188551"/>
                  </a:lnTo>
                  <a:lnTo>
                    <a:pt x="0" y="144780"/>
                  </a:lnTo>
                  <a:close/>
                  <a:moveTo>
                    <a:pt x="0" y="27188551"/>
                  </a:moveTo>
                  <a:lnTo>
                    <a:pt x="144780" y="27188551"/>
                  </a:lnTo>
                  <a:lnTo>
                    <a:pt x="144780" y="27333333"/>
                  </a:lnTo>
                  <a:lnTo>
                    <a:pt x="0" y="27333333"/>
                  </a:lnTo>
                  <a:lnTo>
                    <a:pt x="0" y="27188551"/>
                  </a:lnTo>
                  <a:close/>
                  <a:moveTo>
                    <a:pt x="11457223" y="144780"/>
                  </a:moveTo>
                  <a:lnTo>
                    <a:pt x="11602003" y="144780"/>
                  </a:lnTo>
                  <a:lnTo>
                    <a:pt x="11602003" y="27188551"/>
                  </a:lnTo>
                  <a:lnTo>
                    <a:pt x="11457223" y="27188551"/>
                  </a:lnTo>
                  <a:lnTo>
                    <a:pt x="11457223" y="144780"/>
                  </a:lnTo>
                  <a:close/>
                  <a:moveTo>
                    <a:pt x="144780" y="27188551"/>
                  </a:moveTo>
                  <a:lnTo>
                    <a:pt x="11457223" y="27188551"/>
                  </a:lnTo>
                  <a:lnTo>
                    <a:pt x="11457223" y="27333333"/>
                  </a:lnTo>
                  <a:lnTo>
                    <a:pt x="144780" y="27333333"/>
                  </a:lnTo>
                  <a:lnTo>
                    <a:pt x="144780" y="27188551"/>
                  </a:lnTo>
                  <a:close/>
                  <a:moveTo>
                    <a:pt x="11457223" y="0"/>
                  </a:moveTo>
                  <a:lnTo>
                    <a:pt x="11602003" y="0"/>
                  </a:lnTo>
                  <a:lnTo>
                    <a:pt x="11602003" y="144780"/>
                  </a:lnTo>
                  <a:lnTo>
                    <a:pt x="11457223" y="144780"/>
                  </a:lnTo>
                  <a:lnTo>
                    <a:pt x="1145722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457223" y="0"/>
                  </a:lnTo>
                  <a:lnTo>
                    <a:pt x="1145722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pic>
        <p:nvPicPr>
          <p:cNvPr id="602" name="Google Shape;6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539642" y="-832193"/>
            <a:ext cx="5136684" cy="481914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5"/>
          <p:cNvSpPr txBox="1"/>
          <p:nvPr/>
        </p:nvSpPr>
        <p:spPr>
          <a:xfrm>
            <a:off x="6589318" y="981075"/>
            <a:ext cx="10669982" cy="3819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9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ALWAYS WALK THROUGH LIFE AS IF YOU HAVE SOMETHING NEW TO LEARN.</a:t>
            </a:r>
            <a:endParaRPr/>
          </a:p>
        </p:txBody>
      </p:sp>
      <p:sp>
        <p:nvSpPr>
          <p:cNvPr id="604" name="Google Shape;604;p25"/>
          <p:cNvSpPr txBox="1"/>
          <p:nvPr/>
        </p:nvSpPr>
        <p:spPr>
          <a:xfrm rot="-5400000">
            <a:off x="-125163" y="6770142"/>
            <a:ext cx="4404817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FINAL WORDS</a:t>
            </a:r>
            <a:endParaRPr/>
          </a:p>
        </p:txBody>
      </p:sp>
      <p:sp>
        <p:nvSpPr>
          <p:cNvPr id="605" name="Google Shape;605;p25"/>
          <p:cNvSpPr txBox="1"/>
          <p:nvPr/>
        </p:nvSpPr>
        <p:spPr>
          <a:xfrm>
            <a:off x="8376910" y="8694420"/>
            <a:ext cx="8882390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VERNON HOWARD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392a3b635_0_59"/>
          <p:cNvSpPr txBox="1"/>
          <p:nvPr/>
        </p:nvSpPr>
        <p:spPr>
          <a:xfrm>
            <a:off x="1028700" y="1427675"/>
            <a:ext cx="14245800" cy="2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rPr>
              <a:t>Business Problem:</a:t>
            </a:r>
            <a:endParaRPr sz="3600">
              <a:solidFill>
                <a:srgbClr val="2E414D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rPr>
              <a:t>Identify fraud credit card transaction</a:t>
            </a:r>
            <a:endParaRPr sz="6500">
              <a:latin typeface="Constantia"/>
              <a:ea typeface="Constantia"/>
              <a:cs typeface="Constantia"/>
              <a:sym typeface="Constantia"/>
            </a:endParaRPr>
          </a:p>
        </p:txBody>
      </p:sp>
      <p:grpSp>
        <p:nvGrpSpPr>
          <p:cNvPr id="116" name="Google Shape;116;g7392a3b635_0_59"/>
          <p:cNvGrpSpPr/>
          <p:nvPr/>
        </p:nvGrpSpPr>
        <p:grpSpPr>
          <a:xfrm>
            <a:off x="-652921" y="4673398"/>
            <a:ext cx="19592800" cy="5785878"/>
            <a:chOff x="0" y="0"/>
            <a:chExt cx="46527665" cy="13739915"/>
          </a:xfrm>
        </p:grpSpPr>
        <p:sp>
          <p:nvSpPr>
            <p:cNvPr id="117" name="Google Shape;117;g7392a3b635_0_59"/>
            <p:cNvSpPr/>
            <p:nvPr/>
          </p:nvSpPr>
          <p:spPr>
            <a:xfrm>
              <a:off x="72390" y="72390"/>
              <a:ext cx="46382886" cy="13595134"/>
            </a:xfrm>
            <a:custGeom>
              <a:rect b="b" l="l" r="r" t="t"/>
              <a:pathLst>
                <a:path extrusionOk="0" h="13595134" w="46382886">
                  <a:moveTo>
                    <a:pt x="0" y="0"/>
                  </a:moveTo>
                  <a:lnTo>
                    <a:pt x="46382886" y="0"/>
                  </a:lnTo>
                  <a:lnTo>
                    <a:pt x="46382886" y="13595134"/>
                  </a:lnTo>
                  <a:lnTo>
                    <a:pt x="0" y="13595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118" name="Google Shape;118;g7392a3b635_0_59"/>
            <p:cNvSpPr/>
            <p:nvPr/>
          </p:nvSpPr>
          <p:spPr>
            <a:xfrm>
              <a:off x="0" y="0"/>
              <a:ext cx="46527665" cy="13739915"/>
            </a:xfrm>
            <a:custGeom>
              <a:rect b="b" l="l" r="r" t="t"/>
              <a:pathLst>
                <a:path extrusionOk="0" h="13739915" w="46527665">
                  <a:moveTo>
                    <a:pt x="46382887" y="13595135"/>
                  </a:moveTo>
                  <a:lnTo>
                    <a:pt x="46527665" y="13595135"/>
                  </a:lnTo>
                  <a:lnTo>
                    <a:pt x="46527665" y="13739915"/>
                  </a:lnTo>
                  <a:lnTo>
                    <a:pt x="46382887" y="13739915"/>
                  </a:lnTo>
                  <a:lnTo>
                    <a:pt x="46382887" y="1359513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595135"/>
                  </a:lnTo>
                  <a:lnTo>
                    <a:pt x="0" y="13595135"/>
                  </a:lnTo>
                  <a:lnTo>
                    <a:pt x="0" y="144780"/>
                  </a:lnTo>
                  <a:close/>
                  <a:moveTo>
                    <a:pt x="0" y="13595135"/>
                  </a:moveTo>
                  <a:lnTo>
                    <a:pt x="144780" y="13595135"/>
                  </a:lnTo>
                  <a:lnTo>
                    <a:pt x="144780" y="13739915"/>
                  </a:lnTo>
                  <a:lnTo>
                    <a:pt x="0" y="13739915"/>
                  </a:lnTo>
                  <a:lnTo>
                    <a:pt x="0" y="13595135"/>
                  </a:lnTo>
                  <a:close/>
                  <a:moveTo>
                    <a:pt x="46382887" y="144780"/>
                  </a:moveTo>
                  <a:lnTo>
                    <a:pt x="46527665" y="144780"/>
                  </a:lnTo>
                  <a:lnTo>
                    <a:pt x="46527665" y="13595135"/>
                  </a:lnTo>
                  <a:lnTo>
                    <a:pt x="46382887" y="13595135"/>
                  </a:lnTo>
                  <a:lnTo>
                    <a:pt x="46382887" y="144780"/>
                  </a:lnTo>
                  <a:close/>
                  <a:moveTo>
                    <a:pt x="144780" y="13595135"/>
                  </a:moveTo>
                  <a:lnTo>
                    <a:pt x="46382887" y="13595135"/>
                  </a:lnTo>
                  <a:lnTo>
                    <a:pt x="46382887" y="13739915"/>
                  </a:lnTo>
                  <a:lnTo>
                    <a:pt x="144780" y="13739915"/>
                  </a:lnTo>
                  <a:lnTo>
                    <a:pt x="144780" y="13595135"/>
                  </a:lnTo>
                  <a:close/>
                  <a:moveTo>
                    <a:pt x="46382887" y="0"/>
                  </a:moveTo>
                  <a:lnTo>
                    <a:pt x="46527665" y="0"/>
                  </a:lnTo>
                  <a:lnTo>
                    <a:pt x="46527665" y="144780"/>
                  </a:lnTo>
                  <a:lnTo>
                    <a:pt x="46382887" y="144780"/>
                  </a:lnTo>
                  <a:lnTo>
                    <a:pt x="4638288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6382887" y="0"/>
                  </a:lnTo>
                  <a:lnTo>
                    <a:pt x="4638288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pic>
        <p:nvPicPr>
          <p:cNvPr id="119" name="Google Shape;119;g7392a3b635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14775976" y="-558569"/>
            <a:ext cx="5136685" cy="4819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g7392a3b635_0_59"/>
          <p:cNvGrpSpPr/>
          <p:nvPr/>
        </p:nvGrpSpPr>
        <p:grpSpPr>
          <a:xfrm>
            <a:off x="1028700" y="6117855"/>
            <a:ext cx="4574925" cy="2573774"/>
            <a:chOff x="0" y="-66675"/>
            <a:chExt cx="6099900" cy="3431698"/>
          </a:xfrm>
        </p:grpSpPr>
        <p:sp>
          <p:nvSpPr>
            <p:cNvPr id="121" name="Google Shape;121;g7392a3b635_0_59"/>
            <p:cNvSpPr txBox="1"/>
            <p:nvPr/>
          </p:nvSpPr>
          <p:spPr>
            <a:xfrm>
              <a:off x="0" y="-66675"/>
              <a:ext cx="60999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2" name="Google Shape;122;g7392a3b635_0_59"/>
            <p:cNvSpPr txBox="1"/>
            <p:nvPr/>
          </p:nvSpPr>
          <p:spPr>
            <a:xfrm>
              <a:off x="0" y="1136023"/>
              <a:ext cx="6099900" cy="22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Lato"/>
                  <a:ea typeface="Lato"/>
                  <a:cs typeface="Lato"/>
                  <a:sym typeface="Lato"/>
                </a:rPr>
                <a:t>Credit card transaction of a  </a:t>
              </a:r>
              <a:r>
                <a:rPr lang="en-US" sz="3000">
                  <a:latin typeface="Lato"/>
                  <a:ea typeface="Lato"/>
                  <a:cs typeface="Lato"/>
                  <a:sym typeface="Lato"/>
                </a:rPr>
                <a:t>Tennessee government agency</a:t>
              </a:r>
              <a:r>
                <a:rPr lang="en-US" sz="3000">
                  <a:latin typeface="Lato"/>
                  <a:ea typeface="Lato"/>
                  <a:cs typeface="Lato"/>
                  <a:sym typeface="Lato"/>
                </a:rPr>
                <a:t> in 2016</a:t>
              </a:r>
              <a:endParaRPr sz="3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3" name="Google Shape;123;g7392a3b635_0_59"/>
          <p:cNvGrpSpPr/>
          <p:nvPr/>
        </p:nvGrpSpPr>
        <p:grpSpPr>
          <a:xfrm>
            <a:off x="6856574" y="6117855"/>
            <a:ext cx="4574925" cy="2573774"/>
            <a:chOff x="0" y="-66675"/>
            <a:chExt cx="6099900" cy="3431698"/>
          </a:xfrm>
        </p:grpSpPr>
        <p:sp>
          <p:nvSpPr>
            <p:cNvPr id="124" name="Google Shape;124;g7392a3b635_0_59"/>
            <p:cNvSpPr txBox="1"/>
            <p:nvPr/>
          </p:nvSpPr>
          <p:spPr>
            <a:xfrm>
              <a:off x="0" y="-66675"/>
              <a:ext cx="60999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Our Approach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5" name="Google Shape;125;g7392a3b635_0_59"/>
            <p:cNvSpPr txBox="1"/>
            <p:nvPr/>
          </p:nvSpPr>
          <p:spPr>
            <a:xfrm>
              <a:off x="0" y="1136023"/>
              <a:ext cx="6099900" cy="22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Build a supervised machine learning model to identify fraud in real-time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6" name="Google Shape;126;g7392a3b635_0_59"/>
          <p:cNvGrpSpPr/>
          <p:nvPr/>
        </p:nvGrpSpPr>
        <p:grpSpPr>
          <a:xfrm>
            <a:off x="12684449" y="6117855"/>
            <a:ext cx="5239801" cy="2573770"/>
            <a:chOff x="0" y="-66675"/>
            <a:chExt cx="6986401" cy="3431694"/>
          </a:xfrm>
        </p:grpSpPr>
        <p:sp>
          <p:nvSpPr>
            <p:cNvPr id="127" name="Google Shape;127;g7392a3b635_0_59"/>
            <p:cNvSpPr txBox="1"/>
            <p:nvPr/>
          </p:nvSpPr>
          <p:spPr>
            <a:xfrm>
              <a:off x="0" y="-66675"/>
              <a:ext cx="60999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Our Result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8" name="Google Shape;128;g7392a3b635_0_59"/>
            <p:cNvSpPr txBox="1"/>
            <p:nvPr/>
          </p:nvSpPr>
          <p:spPr>
            <a:xfrm>
              <a:off x="1" y="1136019"/>
              <a:ext cx="6986400" cy="22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A model based on the Random Forest algorithm, XX% fraud detection rate (FDR) 3% on out-of-time data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g7392a3b635_0_9"/>
          <p:cNvGrpSpPr/>
          <p:nvPr/>
        </p:nvGrpSpPr>
        <p:grpSpPr>
          <a:xfrm>
            <a:off x="1333475" y="1431313"/>
            <a:ext cx="14928251" cy="7827065"/>
            <a:chOff x="-10884880" y="-5584376"/>
            <a:chExt cx="21405580" cy="10436087"/>
          </a:xfrm>
        </p:grpSpPr>
        <p:sp>
          <p:nvSpPr>
            <p:cNvPr id="134" name="Google Shape;134;g7392a3b635_0_9"/>
            <p:cNvSpPr txBox="1"/>
            <p:nvPr/>
          </p:nvSpPr>
          <p:spPr>
            <a:xfrm>
              <a:off x="-10884880" y="-5584376"/>
              <a:ext cx="9051600" cy="68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Part 2 -</a:t>
              </a:r>
              <a:endParaRPr sz="48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Data Quality &amp; </a:t>
              </a:r>
              <a:endParaRPr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Data Cleaning</a:t>
              </a:r>
              <a:endParaRPr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35" name="Google Shape;135;g7392a3b635_0_9"/>
            <p:cNvSpPr txBox="1"/>
            <p:nvPr/>
          </p:nvSpPr>
          <p:spPr>
            <a:xfrm>
              <a:off x="0" y="3384710"/>
              <a:ext cx="10520700" cy="14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" name="Google Shape;136;g7392a3b635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863321" y="-708355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7392a3b635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11469" y="-1380872"/>
            <a:ext cx="5136684" cy="4819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g7392a3b635_0_86"/>
          <p:cNvGrpSpPr/>
          <p:nvPr/>
        </p:nvGrpSpPr>
        <p:grpSpPr>
          <a:xfrm>
            <a:off x="6365554" y="5512528"/>
            <a:ext cx="10893167" cy="3745573"/>
            <a:chOff x="0" y="0"/>
            <a:chExt cx="25868362" cy="8894736"/>
          </a:xfrm>
        </p:grpSpPr>
        <p:sp>
          <p:nvSpPr>
            <p:cNvPr id="143" name="Google Shape;143;g7392a3b635_0_86"/>
            <p:cNvSpPr/>
            <p:nvPr/>
          </p:nvSpPr>
          <p:spPr>
            <a:xfrm>
              <a:off x="72390" y="72390"/>
              <a:ext cx="25723583" cy="8749956"/>
            </a:xfrm>
            <a:custGeom>
              <a:rect b="b" l="l" r="r" t="t"/>
              <a:pathLst>
                <a:path extrusionOk="0" h="8749956" w="25723583">
                  <a:moveTo>
                    <a:pt x="0" y="0"/>
                  </a:moveTo>
                  <a:lnTo>
                    <a:pt x="25723583" y="0"/>
                  </a:lnTo>
                  <a:lnTo>
                    <a:pt x="25723583" y="8749956"/>
                  </a:lnTo>
                  <a:lnTo>
                    <a:pt x="0" y="874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144" name="Google Shape;144;g7392a3b635_0_86"/>
            <p:cNvSpPr/>
            <p:nvPr/>
          </p:nvSpPr>
          <p:spPr>
            <a:xfrm>
              <a:off x="0" y="0"/>
              <a:ext cx="25868362" cy="8894736"/>
            </a:xfrm>
            <a:custGeom>
              <a:rect b="b" l="l" r="r" t="t"/>
              <a:pathLst>
                <a:path extrusionOk="0" h="8894736" w="25868362">
                  <a:moveTo>
                    <a:pt x="25723582" y="8749956"/>
                  </a:moveTo>
                  <a:lnTo>
                    <a:pt x="25868362" y="8749956"/>
                  </a:lnTo>
                  <a:lnTo>
                    <a:pt x="25868362" y="8894736"/>
                  </a:lnTo>
                  <a:lnTo>
                    <a:pt x="25723582" y="8894736"/>
                  </a:lnTo>
                  <a:lnTo>
                    <a:pt x="25723582" y="874995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749956"/>
                  </a:lnTo>
                  <a:lnTo>
                    <a:pt x="0" y="8749956"/>
                  </a:lnTo>
                  <a:lnTo>
                    <a:pt x="0" y="144780"/>
                  </a:lnTo>
                  <a:close/>
                  <a:moveTo>
                    <a:pt x="0" y="8749956"/>
                  </a:moveTo>
                  <a:lnTo>
                    <a:pt x="144780" y="8749956"/>
                  </a:lnTo>
                  <a:lnTo>
                    <a:pt x="144780" y="8894736"/>
                  </a:lnTo>
                  <a:lnTo>
                    <a:pt x="0" y="8894736"/>
                  </a:lnTo>
                  <a:lnTo>
                    <a:pt x="0" y="8749956"/>
                  </a:lnTo>
                  <a:close/>
                  <a:moveTo>
                    <a:pt x="25723582" y="144780"/>
                  </a:moveTo>
                  <a:lnTo>
                    <a:pt x="25868362" y="144780"/>
                  </a:lnTo>
                  <a:lnTo>
                    <a:pt x="25868362" y="8749956"/>
                  </a:lnTo>
                  <a:lnTo>
                    <a:pt x="25723582" y="8749956"/>
                  </a:lnTo>
                  <a:lnTo>
                    <a:pt x="25723582" y="144780"/>
                  </a:lnTo>
                  <a:close/>
                  <a:moveTo>
                    <a:pt x="144780" y="8749956"/>
                  </a:moveTo>
                  <a:lnTo>
                    <a:pt x="25723582" y="8749956"/>
                  </a:lnTo>
                  <a:lnTo>
                    <a:pt x="25723582" y="8894736"/>
                  </a:lnTo>
                  <a:lnTo>
                    <a:pt x="144780" y="8894736"/>
                  </a:lnTo>
                  <a:lnTo>
                    <a:pt x="144780" y="8749956"/>
                  </a:lnTo>
                  <a:close/>
                  <a:moveTo>
                    <a:pt x="25723582" y="0"/>
                  </a:moveTo>
                  <a:lnTo>
                    <a:pt x="25868362" y="0"/>
                  </a:lnTo>
                  <a:lnTo>
                    <a:pt x="25868362" y="144780"/>
                  </a:lnTo>
                  <a:lnTo>
                    <a:pt x="25723582" y="144780"/>
                  </a:lnTo>
                  <a:lnTo>
                    <a:pt x="2572358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5723582" y="0"/>
                  </a:lnTo>
                  <a:lnTo>
                    <a:pt x="2572358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grpSp>
        <p:nvGrpSpPr>
          <p:cNvPr id="145" name="Google Shape;145;g7392a3b635_0_86"/>
          <p:cNvGrpSpPr/>
          <p:nvPr/>
        </p:nvGrpSpPr>
        <p:grpSpPr>
          <a:xfrm>
            <a:off x="12561219" y="6524898"/>
            <a:ext cx="3384675" cy="1670950"/>
            <a:chOff x="0" y="-66675"/>
            <a:chExt cx="4512900" cy="2227934"/>
          </a:xfrm>
        </p:grpSpPr>
        <p:sp>
          <p:nvSpPr>
            <p:cNvPr id="146" name="Google Shape;146;g7392a3b635_0_86"/>
            <p:cNvSpPr txBox="1"/>
            <p:nvPr/>
          </p:nvSpPr>
          <p:spPr>
            <a:xfrm>
              <a:off x="0" y="-66675"/>
              <a:ext cx="45129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KINESTHETIC</a:t>
              </a:r>
              <a:endParaRPr/>
            </a:p>
          </p:txBody>
        </p:sp>
        <p:sp>
          <p:nvSpPr>
            <p:cNvPr id="147" name="Google Shape;147;g7392a3b635_0_86"/>
            <p:cNvSpPr txBox="1"/>
            <p:nvPr/>
          </p:nvSpPr>
          <p:spPr>
            <a:xfrm>
              <a:off x="0" y="967559"/>
              <a:ext cx="4512900" cy="11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</p:grpSp>
      <p:grpSp>
        <p:nvGrpSpPr>
          <p:cNvPr id="148" name="Google Shape;148;g7392a3b635_0_86"/>
          <p:cNvGrpSpPr/>
          <p:nvPr/>
        </p:nvGrpSpPr>
        <p:grpSpPr>
          <a:xfrm>
            <a:off x="6365554" y="1028700"/>
            <a:ext cx="10893167" cy="3745573"/>
            <a:chOff x="0" y="0"/>
            <a:chExt cx="25868362" cy="8894736"/>
          </a:xfrm>
        </p:grpSpPr>
        <p:sp>
          <p:nvSpPr>
            <p:cNvPr id="149" name="Google Shape;149;g7392a3b635_0_86"/>
            <p:cNvSpPr/>
            <p:nvPr/>
          </p:nvSpPr>
          <p:spPr>
            <a:xfrm>
              <a:off x="72390" y="72390"/>
              <a:ext cx="25723583" cy="8749956"/>
            </a:xfrm>
            <a:custGeom>
              <a:rect b="b" l="l" r="r" t="t"/>
              <a:pathLst>
                <a:path extrusionOk="0" h="8749956" w="25723583">
                  <a:moveTo>
                    <a:pt x="0" y="0"/>
                  </a:moveTo>
                  <a:lnTo>
                    <a:pt x="25723583" y="0"/>
                  </a:lnTo>
                  <a:lnTo>
                    <a:pt x="25723583" y="8749956"/>
                  </a:lnTo>
                  <a:lnTo>
                    <a:pt x="0" y="874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150" name="Google Shape;150;g7392a3b635_0_86"/>
            <p:cNvSpPr/>
            <p:nvPr/>
          </p:nvSpPr>
          <p:spPr>
            <a:xfrm>
              <a:off x="0" y="0"/>
              <a:ext cx="25868362" cy="8894736"/>
            </a:xfrm>
            <a:custGeom>
              <a:rect b="b" l="l" r="r" t="t"/>
              <a:pathLst>
                <a:path extrusionOk="0" h="8894736" w="25868362">
                  <a:moveTo>
                    <a:pt x="25723582" y="8749956"/>
                  </a:moveTo>
                  <a:lnTo>
                    <a:pt x="25868362" y="8749956"/>
                  </a:lnTo>
                  <a:lnTo>
                    <a:pt x="25868362" y="8894736"/>
                  </a:lnTo>
                  <a:lnTo>
                    <a:pt x="25723582" y="8894736"/>
                  </a:lnTo>
                  <a:lnTo>
                    <a:pt x="25723582" y="874995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749956"/>
                  </a:lnTo>
                  <a:lnTo>
                    <a:pt x="0" y="8749956"/>
                  </a:lnTo>
                  <a:lnTo>
                    <a:pt x="0" y="144780"/>
                  </a:lnTo>
                  <a:close/>
                  <a:moveTo>
                    <a:pt x="0" y="8749956"/>
                  </a:moveTo>
                  <a:lnTo>
                    <a:pt x="144780" y="8749956"/>
                  </a:lnTo>
                  <a:lnTo>
                    <a:pt x="144780" y="8894736"/>
                  </a:lnTo>
                  <a:lnTo>
                    <a:pt x="0" y="8894736"/>
                  </a:lnTo>
                  <a:lnTo>
                    <a:pt x="0" y="8749956"/>
                  </a:lnTo>
                  <a:close/>
                  <a:moveTo>
                    <a:pt x="25723582" y="144780"/>
                  </a:moveTo>
                  <a:lnTo>
                    <a:pt x="25868362" y="144780"/>
                  </a:lnTo>
                  <a:lnTo>
                    <a:pt x="25868362" y="8749956"/>
                  </a:lnTo>
                  <a:lnTo>
                    <a:pt x="25723582" y="8749956"/>
                  </a:lnTo>
                  <a:lnTo>
                    <a:pt x="25723582" y="144780"/>
                  </a:lnTo>
                  <a:close/>
                  <a:moveTo>
                    <a:pt x="144780" y="8749956"/>
                  </a:moveTo>
                  <a:lnTo>
                    <a:pt x="25723582" y="8749956"/>
                  </a:lnTo>
                  <a:lnTo>
                    <a:pt x="25723582" y="8894736"/>
                  </a:lnTo>
                  <a:lnTo>
                    <a:pt x="144780" y="8894736"/>
                  </a:lnTo>
                  <a:lnTo>
                    <a:pt x="144780" y="8749956"/>
                  </a:lnTo>
                  <a:close/>
                  <a:moveTo>
                    <a:pt x="25723582" y="0"/>
                  </a:moveTo>
                  <a:lnTo>
                    <a:pt x="25868362" y="0"/>
                  </a:lnTo>
                  <a:lnTo>
                    <a:pt x="25868362" y="144780"/>
                  </a:lnTo>
                  <a:lnTo>
                    <a:pt x="25723582" y="144780"/>
                  </a:lnTo>
                  <a:lnTo>
                    <a:pt x="2572358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5723582" y="0"/>
                  </a:lnTo>
                  <a:lnTo>
                    <a:pt x="2572358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grpSp>
        <p:nvGrpSpPr>
          <p:cNvPr id="151" name="Google Shape;151;g7392a3b635_0_86"/>
          <p:cNvGrpSpPr/>
          <p:nvPr/>
        </p:nvGrpSpPr>
        <p:grpSpPr>
          <a:xfrm>
            <a:off x="7679025" y="6524898"/>
            <a:ext cx="3384675" cy="1670950"/>
            <a:chOff x="0" y="-66675"/>
            <a:chExt cx="4512900" cy="2227934"/>
          </a:xfrm>
        </p:grpSpPr>
        <p:sp>
          <p:nvSpPr>
            <p:cNvPr id="152" name="Google Shape;152;g7392a3b635_0_86"/>
            <p:cNvSpPr txBox="1"/>
            <p:nvPr/>
          </p:nvSpPr>
          <p:spPr>
            <a:xfrm>
              <a:off x="0" y="-66675"/>
              <a:ext cx="45129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READING</a:t>
              </a:r>
              <a:endParaRPr/>
            </a:p>
          </p:txBody>
        </p:sp>
        <p:sp>
          <p:nvSpPr>
            <p:cNvPr id="153" name="Google Shape;153;g7392a3b635_0_86"/>
            <p:cNvSpPr txBox="1"/>
            <p:nvPr/>
          </p:nvSpPr>
          <p:spPr>
            <a:xfrm>
              <a:off x="0" y="967559"/>
              <a:ext cx="4512900" cy="11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2E414D"/>
                  </a:solidFill>
                  <a:latin typeface="Arial"/>
                  <a:ea typeface="Arial"/>
                  <a:cs typeface="Arial"/>
                  <a:sym typeface="Arial"/>
                </a:rPr>
                <a:t>Presentations are communication tools.</a:t>
              </a:r>
              <a:endParaRPr/>
            </a:p>
          </p:txBody>
        </p:sp>
      </p:grpSp>
      <p:grpSp>
        <p:nvGrpSpPr>
          <p:cNvPr id="154" name="Google Shape;154;g7392a3b635_0_86"/>
          <p:cNvGrpSpPr/>
          <p:nvPr/>
        </p:nvGrpSpPr>
        <p:grpSpPr>
          <a:xfrm>
            <a:off x="12561219" y="2041070"/>
            <a:ext cx="3384675" cy="1670950"/>
            <a:chOff x="0" y="-66675"/>
            <a:chExt cx="4512900" cy="2227934"/>
          </a:xfrm>
        </p:grpSpPr>
        <p:sp>
          <p:nvSpPr>
            <p:cNvPr id="155" name="Google Shape;155;g7392a3b635_0_86"/>
            <p:cNvSpPr txBox="1"/>
            <p:nvPr/>
          </p:nvSpPr>
          <p:spPr>
            <a:xfrm>
              <a:off x="0" y="-66675"/>
              <a:ext cx="45129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300" u="none" cap="none" strike="noStrike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AUDITORY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g7392a3b635_0_86"/>
            <p:cNvSpPr txBox="1"/>
            <p:nvPr/>
          </p:nvSpPr>
          <p:spPr>
            <a:xfrm>
              <a:off x="0" y="967559"/>
              <a:ext cx="4512900" cy="11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500" u="none" cap="none" strike="noStrike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Presentations are communication tools.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7" name="Google Shape;157;g7392a3b635_0_86"/>
          <p:cNvGrpSpPr/>
          <p:nvPr/>
        </p:nvGrpSpPr>
        <p:grpSpPr>
          <a:xfrm>
            <a:off x="7679025" y="2041070"/>
            <a:ext cx="3384675" cy="1670950"/>
            <a:chOff x="0" y="-66675"/>
            <a:chExt cx="4512900" cy="2227934"/>
          </a:xfrm>
        </p:grpSpPr>
        <p:sp>
          <p:nvSpPr>
            <p:cNvPr id="158" name="Google Shape;158;g7392a3b635_0_86"/>
            <p:cNvSpPr txBox="1"/>
            <p:nvPr/>
          </p:nvSpPr>
          <p:spPr>
            <a:xfrm>
              <a:off x="0" y="-66675"/>
              <a:ext cx="45129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>
                  <a:solidFill>
                    <a:srgbClr val="2E414D"/>
                  </a:solidFill>
                  <a:latin typeface="Lato"/>
                  <a:ea typeface="Lato"/>
                  <a:cs typeface="Lato"/>
                  <a:sym typeface="Lato"/>
                </a:rPr>
                <a:t>Shape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9" name="Google Shape;159;g7392a3b635_0_86"/>
            <p:cNvSpPr txBox="1"/>
            <p:nvPr/>
          </p:nvSpPr>
          <p:spPr>
            <a:xfrm>
              <a:off x="0" y="967559"/>
              <a:ext cx="4512900" cy="11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0" name="Google Shape;160;g7392a3b635_0_86"/>
          <p:cNvSpPr txBox="1"/>
          <p:nvPr/>
        </p:nvSpPr>
        <p:spPr>
          <a:xfrm>
            <a:off x="640775" y="5512525"/>
            <a:ext cx="53166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Constantia"/>
                <a:ea typeface="Constantia"/>
                <a:cs typeface="Constantia"/>
                <a:sym typeface="Constantia"/>
              </a:rPr>
              <a:t>Data Quality</a:t>
            </a:r>
            <a:endParaRPr sz="7200"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g7392a3b635_0_76"/>
          <p:cNvGrpSpPr/>
          <p:nvPr/>
        </p:nvGrpSpPr>
        <p:grpSpPr>
          <a:xfrm>
            <a:off x="-247775" y="-300109"/>
            <a:ext cx="9391276" cy="10886640"/>
            <a:chOff x="0" y="0"/>
            <a:chExt cx="22301772" cy="25852861"/>
          </a:xfrm>
        </p:grpSpPr>
        <p:sp>
          <p:nvSpPr>
            <p:cNvPr id="166" name="Google Shape;166;g7392a3b635_0_76"/>
            <p:cNvSpPr/>
            <p:nvPr/>
          </p:nvSpPr>
          <p:spPr>
            <a:xfrm>
              <a:off x="72390" y="72390"/>
              <a:ext cx="22156993" cy="25708081"/>
            </a:xfrm>
            <a:custGeom>
              <a:rect b="b" l="l" r="r" t="t"/>
              <a:pathLst>
                <a:path extrusionOk="0" h="25708081" w="22156993">
                  <a:moveTo>
                    <a:pt x="0" y="0"/>
                  </a:moveTo>
                  <a:lnTo>
                    <a:pt x="22156993" y="0"/>
                  </a:lnTo>
                  <a:lnTo>
                    <a:pt x="22156993" y="25708081"/>
                  </a:lnTo>
                  <a:lnTo>
                    <a:pt x="0" y="25708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</p:spPr>
        </p:sp>
        <p:sp>
          <p:nvSpPr>
            <p:cNvPr id="167" name="Google Shape;167;g7392a3b635_0_76"/>
            <p:cNvSpPr/>
            <p:nvPr/>
          </p:nvSpPr>
          <p:spPr>
            <a:xfrm>
              <a:off x="0" y="0"/>
              <a:ext cx="22301772" cy="25852861"/>
            </a:xfrm>
            <a:custGeom>
              <a:rect b="b" l="l" r="r" t="t"/>
              <a:pathLst>
                <a:path extrusionOk="0" h="25852861" w="22301772">
                  <a:moveTo>
                    <a:pt x="22156992" y="25708080"/>
                  </a:moveTo>
                  <a:lnTo>
                    <a:pt x="22301772" y="25708080"/>
                  </a:lnTo>
                  <a:lnTo>
                    <a:pt x="22301772" y="25852861"/>
                  </a:lnTo>
                  <a:lnTo>
                    <a:pt x="22156992" y="25852861"/>
                  </a:lnTo>
                  <a:lnTo>
                    <a:pt x="22156992" y="2570808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708080"/>
                  </a:lnTo>
                  <a:lnTo>
                    <a:pt x="0" y="25708080"/>
                  </a:lnTo>
                  <a:lnTo>
                    <a:pt x="0" y="144780"/>
                  </a:lnTo>
                  <a:close/>
                  <a:moveTo>
                    <a:pt x="0" y="25708080"/>
                  </a:moveTo>
                  <a:lnTo>
                    <a:pt x="144780" y="25708080"/>
                  </a:lnTo>
                  <a:lnTo>
                    <a:pt x="144780" y="25852861"/>
                  </a:lnTo>
                  <a:lnTo>
                    <a:pt x="0" y="25852861"/>
                  </a:lnTo>
                  <a:lnTo>
                    <a:pt x="0" y="25708080"/>
                  </a:lnTo>
                  <a:close/>
                  <a:moveTo>
                    <a:pt x="22156992" y="144780"/>
                  </a:moveTo>
                  <a:lnTo>
                    <a:pt x="22301772" y="144780"/>
                  </a:lnTo>
                  <a:lnTo>
                    <a:pt x="22301772" y="25708080"/>
                  </a:lnTo>
                  <a:lnTo>
                    <a:pt x="22156992" y="25708080"/>
                  </a:lnTo>
                  <a:lnTo>
                    <a:pt x="22156992" y="144780"/>
                  </a:lnTo>
                  <a:close/>
                  <a:moveTo>
                    <a:pt x="144780" y="25708080"/>
                  </a:moveTo>
                  <a:lnTo>
                    <a:pt x="22156992" y="25708080"/>
                  </a:lnTo>
                  <a:lnTo>
                    <a:pt x="22156992" y="25852861"/>
                  </a:lnTo>
                  <a:lnTo>
                    <a:pt x="144780" y="25852861"/>
                  </a:lnTo>
                  <a:lnTo>
                    <a:pt x="144780" y="25708080"/>
                  </a:lnTo>
                  <a:close/>
                  <a:moveTo>
                    <a:pt x="22156992" y="0"/>
                  </a:moveTo>
                  <a:lnTo>
                    <a:pt x="22301772" y="0"/>
                  </a:lnTo>
                  <a:lnTo>
                    <a:pt x="22301772" y="144780"/>
                  </a:lnTo>
                  <a:lnTo>
                    <a:pt x="22156992" y="144780"/>
                  </a:lnTo>
                  <a:lnTo>
                    <a:pt x="2215699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56992" y="0"/>
                  </a:lnTo>
                  <a:lnTo>
                    <a:pt x="2215699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  <a:ln>
              <a:noFill/>
            </a:ln>
          </p:spPr>
        </p:sp>
      </p:grpSp>
      <p:sp>
        <p:nvSpPr>
          <p:cNvPr id="168" name="Google Shape;168;g7392a3b635_0_76"/>
          <p:cNvSpPr txBox="1"/>
          <p:nvPr/>
        </p:nvSpPr>
        <p:spPr>
          <a:xfrm>
            <a:off x="1028700" y="619125"/>
            <a:ext cx="72411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rPr>
              <a:t>The fraud behavior we are looking for</a:t>
            </a:r>
            <a:endParaRPr sz="7500">
              <a:solidFill>
                <a:srgbClr val="2E414D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0">
              <a:solidFill>
                <a:srgbClr val="2E414D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69" name="Google Shape;169;g7392a3b635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976675" y="-453305"/>
            <a:ext cx="5136684" cy="4819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7392a3b635_0_76"/>
          <p:cNvSpPr txBox="1"/>
          <p:nvPr/>
        </p:nvSpPr>
        <p:spPr>
          <a:xfrm>
            <a:off x="10133932" y="7562850"/>
            <a:ext cx="71253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E414D"/>
                </a:solidFill>
                <a:latin typeface="Arial"/>
                <a:ea typeface="Arial"/>
                <a:cs typeface="Arial"/>
                <a:sym typeface="Arial"/>
              </a:rPr>
              <a:t>Presentations are communication tools that can be demonstrations, lectures, speeches, reports, and more.</a:t>
            </a:r>
            <a:endParaRPr/>
          </a:p>
        </p:txBody>
      </p:sp>
      <p:pic>
        <p:nvPicPr>
          <p:cNvPr id="171" name="Google Shape;171;g7392a3b635_0_76"/>
          <p:cNvPicPr preferRelativeResize="0"/>
          <p:nvPr/>
        </p:nvPicPr>
        <p:blipFill rotWithShape="1">
          <a:blip r:embed="rId4">
            <a:alphaModFix/>
          </a:blip>
          <a:srcRect b="39024" l="0" r="0" t="0"/>
          <a:stretch/>
        </p:blipFill>
        <p:spPr>
          <a:xfrm>
            <a:off x="990288" y="4605678"/>
            <a:ext cx="7163435" cy="523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g7392a3b635_0_22"/>
          <p:cNvGrpSpPr/>
          <p:nvPr/>
        </p:nvGrpSpPr>
        <p:grpSpPr>
          <a:xfrm>
            <a:off x="1333475" y="1431313"/>
            <a:ext cx="14928251" cy="7827065"/>
            <a:chOff x="-10884880" y="-5584376"/>
            <a:chExt cx="21405580" cy="10436087"/>
          </a:xfrm>
        </p:grpSpPr>
        <p:sp>
          <p:nvSpPr>
            <p:cNvPr id="177" name="Google Shape;177;g7392a3b635_0_22"/>
            <p:cNvSpPr txBox="1"/>
            <p:nvPr/>
          </p:nvSpPr>
          <p:spPr>
            <a:xfrm>
              <a:off x="-10884880" y="-5584376"/>
              <a:ext cx="9051600" cy="68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Part 3 -</a:t>
              </a:r>
              <a:endParaRPr sz="48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Variable</a:t>
              </a:r>
              <a:endParaRPr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Creation</a:t>
              </a:r>
              <a:endParaRPr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78" name="Google Shape;178;g7392a3b635_0_22"/>
            <p:cNvSpPr txBox="1"/>
            <p:nvPr/>
          </p:nvSpPr>
          <p:spPr>
            <a:xfrm>
              <a:off x="0" y="3384710"/>
              <a:ext cx="10520700" cy="14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9" name="Google Shape;179;g7392a3b635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863321" y="-708355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EBE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g7392a3b635_0_30"/>
          <p:cNvGrpSpPr/>
          <p:nvPr/>
        </p:nvGrpSpPr>
        <p:grpSpPr>
          <a:xfrm>
            <a:off x="1333475" y="1431313"/>
            <a:ext cx="14928251" cy="7827065"/>
            <a:chOff x="-10884880" y="-5584376"/>
            <a:chExt cx="21405580" cy="10436087"/>
          </a:xfrm>
        </p:grpSpPr>
        <p:sp>
          <p:nvSpPr>
            <p:cNvPr id="185" name="Google Shape;185;g7392a3b635_0_30"/>
            <p:cNvSpPr txBox="1"/>
            <p:nvPr/>
          </p:nvSpPr>
          <p:spPr>
            <a:xfrm>
              <a:off x="-10884880" y="-5584376"/>
              <a:ext cx="9051600" cy="68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Part 4 -</a:t>
              </a:r>
              <a:endParaRPr sz="48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Feature</a:t>
              </a:r>
              <a:endParaRPr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  <a:p>
              <a:pPr indent="0" lvl="0" marL="0" marR="0" rtl="0" algn="l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2E414D"/>
                  </a:solidFill>
                  <a:latin typeface="Constantia"/>
                  <a:ea typeface="Constantia"/>
                  <a:cs typeface="Constantia"/>
                  <a:sym typeface="Constantia"/>
                </a:rPr>
                <a:t>Selection</a:t>
              </a:r>
              <a:endParaRPr sz="7500">
                <a:solidFill>
                  <a:srgbClr val="2E414D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86" name="Google Shape;186;g7392a3b635_0_30"/>
            <p:cNvSpPr txBox="1"/>
            <p:nvPr/>
          </p:nvSpPr>
          <p:spPr>
            <a:xfrm>
              <a:off x="0" y="3384710"/>
              <a:ext cx="10520700" cy="14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7" name="Google Shape;187;g7392a3b635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863321" y="-708355"/>
            <a:ext cx="5136684" cy="481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